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9" r:id="rId1"/>
    <p:sldMasterId id="2147484248" r:id="rId2"/>
  </p:sldMasterIdLst>
  <p:notesMasterIdLst>
    <p:notesMasterId r:id="rId31"/>
  </p:notesMasterIdLst>
  <p:sldIdLst>
    <p:sldId id="256" r:id="rId3"/>
    <p:sldId id="275" r:id="rId4"/>
    <p:sldId id="258" r:id="rId5"/>
    <p:sldId id="274" r:id="rId6"/>
    <p:sldId id="257" r:id="rId7"/>
    <p:sldId id="276" r:id="rId8"/>
    <p:sldId id="280" r:id="rId9"/>
    <p:sldId id="259" r:id="rId10"/>
    <p:sldId id="260" r:id="rId11"/>
    <p:sldId id="279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  <p:sldId id="277" r:id="rId23"/>
    <p:sldId id="287" r:id="rId24"/>
    <p:sldId id="278" r:id="rId25"/>
    <p:sldId id="284" r:id="rId26"/>
    <p:sldId id="282" r:id="rId27"/>
    <p:sldId id="283" r:id="rId28"/>
    <p:sldId id="286" r:id="rId29"/>
    <p:sldId id="28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FF6EAC-8B38-43C4-ADE4-40CCEAB3EE82}" v="786" dt="2019-04-25T16:30:07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82470" autoAdjust="0"/>
  </p:normalViewPr>
  <p:slideViewPr>
    <p:cSldViewPr snapToGrid="0">
      <p:cViewPr varScale="1">
        <p:scale>
          <a:sx n="77" d="100"/>
          <a:sy n="77" d="100"/>
        </p:scale>
        <p:origin x="51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Andreacola" userId="48c04a26-c233-45c9-bfbf-7a70b338f297" providerId="ADAL" clId="{30FF6EAC-8B38-43C4-ADE4-40CCEAB3EE82}"/>
    <pc:docChg chg="undo custSel mod addSld delSld modSld sldOrd addMainMaster">
      <pc:chgData name="Julie Andreacola" userId="48c04a26-c233-45c9-bfbf-7a70b338f297" providerId="ADAL" clId="{30FF6EAC-8B38-43C4-ADE4-40CCEAB3EE82}" dt="2019-04-25T16:31:01.882" v="4759" actId="1076"/>
      <pc:docMkLst>
        <pc:docMk/>
      </pc:docMkLst>
      <pc:sldChg chg="modSp">
        <pc:chgData name="Julie Andreacola" userId="48c04a26-c233-45c9-bfbf-7a70b338f297" providerId="ADAL" clId="{30FF6EAC-8B38-43C4-ADE4-40CCEAB3EE82}" dt="2019-04-25T16:28:30.578" v="4631" actId="20577"/>
        <pc:sldMkLst>
          <pc:docMk/>
          <pc:sldMk cId="3022757661" sldId="256"/>
        </pc:sldMkLst>
        <pc:spChg chg="mod">
          <ac:chgData name="Julie Andreacola" userId="48c04a26-c233-45c9-bfbf-7a70b338f297" providerId="ADAL" clId="{30FF6EAC-8B38-43C4-ADE4-40CCEAB3EE82}" dt="2019-04-25T16:28:30.578" v="4631" actId="20577"/>
          <ac:spMkLst>
            <pc:docMk/>
            <pc:sldMk cId="3022757661" sldId="256"/>
            <ac:spMk id="3" creationId="{4BDF56CA-6CC4-4559-B912-4C6346B96DDC}"/>
          </ac:spMkLst>
        </pc:spChg>
      </pc:sldChg>
      <pc:sldChg chg="addSp delSp modSp mod setBg modAnim">
        <pc:chgData name="Julie Andreacola" userId="48c04a26-c233-45c9-bfbf-7a70b338f297" providerId="ADAL" clId="{30FF6EAC-8B38-43C4-ADE4-40CCEAB3EE82}" dt="2019-04-24T01:34:25.123" v="3986" actId="26606"/>
        <pc:sldMkLst>
          <pc:docMk/>
          <pc:sldMk cId="746543174" sldId="257"/>
        </pc:sldMkLst>
        <pc:spChg chg="mod">
          <ac:chgData name="Julie Andreacola" userId="48c04a26-c233-45c9-bfbf-7a70b338f297" providerId="ADAL" clId="{30FF6EAC-8B38-43C4-ADE4-40CCEAB3EE82}" dt="2019-04-24T01:34:25.123" v="3986" actId="26606"/>
          <ac:spMkLst>
            <pc:docMk/>
            <pc:sldMk cId="746543174" sldId="257"/>
            <ac:spMk id="2" creationId="{9675F423-59AB-4A7B-B986-4FBCE972262E}"/>
          </ac:spMkLst>
        </pc:spChg>
        <pc:spChg chg="add del mod">
          <ac:chgData name="Julie Andreacola" userId="48c04a26-c233-45c9-bfbf-7a70b338f297" providerId="ADAL" clId="{30FF6EAC-8B38-43C4-ADE4-40CCEAB3EE82}" dt="2019-04-23T23:34:26.713" v="2934" actId="26606"/>
          <ac:spMkLst>
            <pc:docMk/>
            <pc:sldMk cId="746543174" sldId="257"/>
            <ac:spMk id="3" creationId="{26FDDC42-904A-4331-95AE-173F6094446C}"/>
          </ac:spMkLst>
        </pc:spChg>
        <pc:spChg chg="mod">
          <ac:chgData name="Julie Andreacola" userId="48c04a26-c233-45c9-bfbf-7a70b338f297" providerId="ADAL" clId="{30FF6EAC-8B38-43C4-ADE4-40CCEAB3EE82}" dt="2019-04-23T23:34:26.713" v="2934" actId="26606"/>
          <ac:spMkLst>
            <pc:docMk/>
            <pc:sldMk cId="746543174" sldId="257"/>
            <ac:spMk id="4" creationId="{0F20A035-9E11-45DC-A929-BBDE71D22C6F}"/>
          </ac:spMkLst>
        </pc:spChg>
        <pc:spChg chg="add del">
          <ac:chgData name="Julie Andreacola" userId="48c04a26-c233-45c9-bfbf-7a70b338f297" providerId="ADAL" clId="{30FF6EAC-8B38-43C4-ADE4-40CCEAB3EE82}" dt="2019-04-23T23:21:07.275" v="2749" actId="26606"/>
          <ac:spMkLst>
            <pc:docMk/>
            <pc:sldMk cId="746543174" sldId="257"/>
            <ac:spMk id="6" creationId="{46C2E80F-49A6-4372-B103-219D417A55ED}"/>
          </ac:spMkLst>
        </pc:spChg>
        <pc:spChg chg="add del">
          <ac:chgData name="Julie Andreacola" userId="48c04a26-c233-45c9-bfbf-7a70b338f297" providerId="ADAL" clId="{30FF6EAC-8B38-43C4-ADE4-40CCEAB3EE82}" dt="2019-04-23T23:20:23.802" v="2746" actId="26606"/>
          <ac:spMkLst>
            <pc:docMk/>
            <pc:sldMk cId="746543174" sldId="257"/>
            <ac:spMk id="10" creationId="{46C2E80F-49A6-4372-B103-219D417A55ED}"/>
          </ac:spMkLst>
        </pc:spChg>
        <pc:graphicFrameChg chg="add del">
          <ac:chgData name="Julie Andreacola" userId="48c04a26-c233-45c9-bfbf-7a70b338f297" providerId="ADAL" clId="{30FF6EAC-8B38-43C4-ADE4-40CCEAB3EE82}" dt="2019-04-23T23:20:23.802" v="2746" actId="26606"/>
          <ac:graphicFrameMkLst>
            <pc:docMk/>
            <pc:sldMk cId="746543174" sldId="257"/>
            <ac:graphicFrameMk id="5" creationId="{AE89A106-4480-449D-965C-E71993CEC1A3}"/>
          </ac:graphicFrameMkLst>
        </pc:graphicFrameChg>
        <pc:graphicFrameChg chg="add del">
          <ac:chgData name="Julie Andreacola" userId="48c04a26-c233-45c9-bfbf-7a70b338f297" providerId="ADAL" clId="{30FF6EAC-8B38-43C4-ADE4-40CCEAB3EE82}" dt="2019-04-23T23:21:07.275" v="2749" actId="26606"/>
          <ac:graphicFrameMkLst>
            <pc:docMk/>
            <pc:sldMk cId="746543174" sldId="257"/>
            <ac:graphicFrameMk id="7" creationId="{A77FBD11-AC26-4C00-B290-9819404ADE2F}"/>
          </ac:graphicFrameMkLst>
        </pc:graphicFrameChg>
        <pc:graphicFrameChg chg="add del">
          <ac:chgData name="Julie Andreacola" userId="48c04a26-c233-45c9-bfbf-7a70b338f297" providerId="ADAL" clId="{30FF6EAC-8B38-43C4-ADE4-40CCEAB3EE82}" dt="2019-04-23T23:29:37.040" v="2917" actId="26606"/>
          <ac:graphicFrameMkLst>
            <pc:docMk/>
            <pc:sldMk cId="746543174" sldId="257"/>
            <ac:graphicFrameMk id="8" creationId="{39B4E45D-D04F-49D4-9F50-B6E215920C9B}"/>
          </ac:graphicFrameMkLst>
        </pc:graphicFrameChg>
        <pc:graphicFrameChg chg="add del">
          <ac:chgData name="Julie Andreacola" userId="48c04a26-c233-45c9-bfbf-7a70b338f297" providerId="ADAL" clId="{30FF6EAC-8B38-43C4-ADE4-40CCEAB3EE82}" dt="2019-04-23T23:21:14.535" v="2751" actId="26606"/>
          <ac:graphicFrameMkLst>
            <pc:docMk/>
            <pc:sldMk cId="746543174" sldId="257"/>
            <ac:graphicFrameMk id="9" creationId="{86DCBF90-9E45-45E3-812E-8805560ADAD0}"/>
          </ac:graphicFrameMkLst>
        </pc:graphicFrameChg>
        <pc:graphicFrameChg chg="add del mod">
          <ac:chgData name="Julie Andreacola" userId="48c04a26-c233-45c9-bfbf-7a70b338f297" providerId="ADAL" clId="{30FF6EAC-8B38-43C4-ADE4-40CCEAB3EE82}" dt="2019-04-23T23:32:05.835" v="2929" actId="26606"/>
          <ac:graphicFrameMkLst>
            <pc:docMk/>
            <pc:sldMk cId="746543174" sldId="257"/>
            <ac:graphicFrameMk id="11" creationId="{5057944A-A3F9-4A25-BDD5-1AE966B010EE}"/>
          </ac:graphicFrameMkLst>
        </pc:graphicFrameChg>
        <pc:graphicFrameChg chg="add mod modGraphic">
          <ac:chgData name="Julie Andreacola" userId="48c04a26-c233-45c9-bfbf-7a70b338f297" providerId="ADAL" clId="{30FF6EAC-8B38-43C4-ADE4-40CCEAB3EE82}" dt="2019-04-24T01:34:25.123" v="3986" actId="26606"/>
          <ac:graphicFrameMkLst>
            <pc:docMk/>
            <pc:sldMk cId="746543174" sldId="257"/>
            <ac:graphicFrameMk id="12" creationId="{87E0E0D7-50A3-4493-9409-806DA19A5791}"/>
          </ac:graphicFrameMkLst>
        </pc:graphicFrameChg>
      </pc:sldChg>
      <pc:sldChg chg="addSp delSp modSp mod setBg modNotesTx">
        <pc:chgData name="Julie Andreacola" userId="48c04a26-c233-45c9-bfbf-7a70b338f297" providerId="ADAL" clId="{30FF6EAC-8B38-43C4-ADE4-40CCEAB3EE82}" dt="2019-04-23T23:28:23.286" v="2914" actId="313"/>
        <pc:sldMkLst>
          <pc:docMk/>
          <pc:sldMk cId="105113066" sldId="258"/>
        </pc:sldMkLst>
        <pc:spChg chg="mod">
          <ac:chgData name="Julie Andreacola" userId="48c04a26-c233-45c9-bfbf-7a70b338f297" providerId="ADAL" clId="{30FF6EAC-8B38-43C4-ADE4-40CCEAB3EE82}" dt="2019-04-23T23:28:23.286" v="2914" actId="313"/>
          <ac:spMkLst>
            <pc:docMk/>
            <pc:sldMk cId="105113066" sldId="258"/>
            <ac:spMk id="2" creationId="{E2165219-38AF-4FF3-A212-CCCF88A02C49}"/>
          </ac:spMkLst>
        </pc:spChg>
        <pc:spChg chg="del mod">
          <ac:chgData name="Julie Andreacola" userId="48c04a26-c233-45c9-bfbf-7a70b338f297" providerId="ADAL" clId="{30FF6EAC-8B38-43C4-ADE4-40CCEAB3EE82}" dt="2019-04-23T22:10:24.522" v="2509" actId="21"/>
          <ac:spMkLst>
            <pc:docMk/>
            <pc:sldMk cId="105113066" sldId="258"/>
            <ac:spMk id="3" creationId="{7BC36DCA-441E-4009-8123-D1C3C2903C47}"/>
          </ac:spMkLst>
        </pc:spChg>
        <pc:spChg chg="add del mod">
          <ac:chgData name="Julie Andreacola" userId="48c04a26-c233-45c9-bfbf-7a70b338f297" providerId="ADAL" clId="{30FF6EAC-8B38-43C4-ADE4-40CCEAB3EE82}" dt="2019-04-23T23:18:38.887" v="2735" actId="478"/>
          <ac:spMkLst>
            <pc:docMk/>
            <pc:sldMk cId="105113066" sldId="258"/>
            <ac:spMk id="7" creationId="{1E9A47BF-74B9-4676-A9BD-B67EA31F70BB}"/>
          </ac:spMkLst>
        </pc:spChg>
        <pc:spChg chg="add del">
          <ac:chgData name="Julie Andreacola" userId="48c04a26-c233-45c9-bfbf-7a70b338f297" providerId="ADAL" clId="{30FF6EAC-8B38-43C4-ADE4-40CCEAB3EE82}" dt="2019-04-23T23:28:16.376" v="2913" actId="26606"/>
          <ac:spMkLst>
            <pc:docMk/>
            <pc:sldMk cId="105113066" sldId="258"/>
            <ac:spMk id="12" creationId="{ED10CF64-F588-4794-80E9-12CBA1784939}"/>
          </ac:spMkLst>
        </pc:spChg>
        <pc:spChg chg="add">
          <ac:chgData name="Julie Andreacola" userId="48c04a26-c233-45c9-bfbf-7a70b338f297" providerId="ADAL" clId="{30FF6EAC-8B38-43C4-ADE4-40CCEAB3EE82}" dt="2019-04-23T23:28:16.376" v="2913" actId="26606"/>
          <ac:spMkLst>
            <pc:docMk/>
            <pc:sldMk cId="105113066" sldId="258"/>
            <ac:spMk id="19" creationId="{ED10CF64-F588-4794-80E9-12CBA1784939}"/>
          </ac:spMkLst>
        </pc:spChg>
        <pc:graphicFrameChg chg="add del mod">
          <ac:chgData name="Julie Andreacola" userId="48c04a26-c233-45c9-bfbf-7a70b338f297" providerId="ADAL" clId="{30FF6EAC-8B38-43C4-ADE4-40CCEAB3EE82}" dt="2019-04-23T22:03:15.286" v="2460" actId="478"/>
          <ac:graphicFrameMkLst>
            <pc:docMk/>
            <pc:sldMk cId="105113066" sldId="258"/>
            <ac:graphicFrameMk id="4" creationId="{63DBA11E-155D-4492-9141-91DCEA8E3363}"/>
          </ac:graphicFrameMkLst>
        </pc:graphicFrameChg>
        <pc:graphicFrameChg chg="add mod modGraphic">
          <ac:chgData name="Julie Andreacola" userId="48c04a26-c233-45c9-bfbf-7a70b338f297" providerId="ADAL" clId="{30FF6EAC-8B38-43C4-ADE4-40CCEAB3EE82}" dt="2019-04-23T23:28:16.376" v="2913" actId="26606"/>
          <ac:graphicFrameMkLst>
            <pc:docMk/>
            <pc:sldMk cId="105113066" sldId="258"/>
            <ac:graphicFrameMk id="5" creationId="{426C6E90-9229-48D0-BFC0-0DFF22AB2BEE}"/>
          </ac:graphicFrameMkLst>
        </pc:graphicFrameChg>
        <pc:picChg chg="add del">
          <ac:chgData name="Julie Andreacola" userId="48c04a26-c233-45c9-bfbf-7a70b338f297" providerId="ADAL" clId="{30FF6EAC-8B38-43C4-ADE4-40CCEAB3EE82}" dt="2019-04-23T23:28:16.376" v="2913" actId="26606"/>
          <ac:picMkLst>
            <pc:docMk/>
            <pc:sldMk cId="105113066" sldId="258"/>
            <ac:picMk id="10" creationId="{0C8B7D16-051E-4562-B872-ABF369C457CA}"/>
          </ac:picMkLst>
        </pc:picChg>
        <pc:picChg chg="add">
          <ac:chgData name="Julie Andreacola" userId="48c04a26-c233-45c9-bfbf-7a70b338f297" providerId="ADAL" clId="{30FF6EAC-8B38-43C4-ADE4-40CCEAB3EE82}" dt="2019-04-23T23:28:16.376" v="2913" actId="26606"/>
          <ac:picMkLst>
            <pc:docMk/>
            <pc:sldMk cId="105113066" sldId="258"/>
            <ac:picMk id="17" creationId="{0C8B7D16-051E-4562-B872-ABF369C457CA}"/>
          </ac:picMkLst>
        </pc:picChg>
      </pc:sldChg>
      <pc:sldChg chg="addSp delSp modSp mod setBg delAnim modAnim modNotesTx">
        <pc:chgData name="Julie Andreacola" userId="48c04a26-c233-45c9-bfbf-7a70b338f297" providerId="ADAL" clId="{30FF6EAC-8B38-43C4-ADE4-40CCEAB3EE82}" dt="2019-04-24T01:33:30.694" v="3980"/>
        <pc:sldMkLst>
          <pc:docMk/>
          <pc:sldMk cId="3141950799" sldId="259"/>
        </pc:sldMkLst>
        <pc:spChg chg="mod">
          <ac:chgData name="Julie Andreacola" userId="48c04a26-c233-45c9-bfbf-7a70b338f297" providerId="ADAL" clId="{30FF6EAC-8B38-43C4-ADE4-40CCEAB3EE82}" dt="2019-04-24T01:33:09.724" v="3978"/>
          <ac:spMkLst>
            <pc:docMk/>
            <pc:sldMk cId="3141950799" sldId="259"/>
            <ac:spMk id="2" creationId="{FD3DED84-A116-42A2-950F-C68F4BA8C79B}"/>
          </ac:spMkLst>
        </pc:spChg>
        <pc:spChg chg="del mod">
          <ac:chgData name="Julie Andreacola" userId="48c04a26-c233-45c9-bfbf-7a70b338f297" providerId="ADAL" clId="{30FF6EAC-8B38-43C4-ADE4-40CCEAB3EE82}" dt="2019-04-23T23:35:36.867" v="2991" actId="26606"/>
          <ac:spMkLst>
            <pc:docMk/>
            <pc:sldMk cId="3141950799" sldId="259"/>
            <ac:spMk id="3" creationId="{9CCC114D-FC84-4FE8-83FC-47E7F5520BBB}"/>
          </ac:spMkLst>
        </pc:spChg>
        <pc:spChg chg="add del mod">
          <ac:chgData name="Julie Andreacola" userId="48c04a26-c233-45c9-bfbf-7a70b338f297" providerId="ADAL" clId="{30FF6EAC-8B38-43C4-ADE4-40CCEAB3EE82}" dt="2019-04-23T23:37:42.898" v="3050"/>
          <ac:spMkLst>
            <pc:docMk/>
            <pc:sldMk cId="3141950799" sldId="259"/>
            <ac:spMk id="4" creationId="{23F65363-B3E6-4CBA-BE04-0BEF0FFB6FA6}"/>
          </ac:spMkLst>
        </pc:spChg>
        <pc:spChg chg="add ord">
          <ac:chgData name="Julie Andreacola" userId="48c04a26-c233-45c9-bfbf-7a70b338f297" providerId="ADAL" clId="{30FF6EAC-8B38-43C4-ADE4-40CCEAB3EE82}" dt="2019-04-23T23:57:45.879" v="3132" actId="26606"/>
          <ac:spMkLst>
            <pc:docMk/>
            <pc:sldMk cId="3141950799" sldId="259"/>
            <ac:spMk id="6" creationId="{8B09539A-72B1-40EF-9240-5586FFF17A94}"/>
          </ac:spMkLst>
        </pc:spChg>
        <pc:spChg chg="add del mod">
          <ac:chgData name="Julie Andreacola" userId="48c04a26-c233-45c9-bfbf-7a70b338f297" providerId="ADAL" clId="{30FF6EAC-8B38-43C4-ADE4-40CCEAB3EE82}" dt="2019-04-23T23:57:31.146" v="3131" actId="21"/>
          <ac:spMkLst>
            <pc:docMk/>
            <pc:sldMk cId="3141950799" sldId="259"/>
            <ac:spMk id="7" creationId="{47F73453-62BD-4018-B9D7-5D3C50440CF4}"/>
          </ac:spMkLst>
        </pc:spChg>
        <pc:spChg chg="mod">
          <ac:chgData name="Julie Andreacola" userId="48c04a26-c233-45c9-bfbf-7a70b338f297" providerId="ADAL" clId="{30FF6EAC-8B38-43C4-ADE4-40CCEAB3EE82}" dt="2019-04-23T23:57:45.879" v="3132" actId="26606"/>
          <ac:spMkLst>
            <pc:docMk/>
            <pc:sldMk cId="3141950799" sldId="259"/>
            <ac:spMk id="8" creationId="{2712C0CC-AFF3-42CD-89A0-B1B4469AE3AD}"/>
          </ac:spMkLst>
        </pc:spChg>
        <pc:spChg chg="add del mod">
          <ac:chgData name="Julie Andreacola" userId="48c04a26-c233-45c9-bfbf-7a70b338f297" providerId="ADAL" clId="{30FF6EAC-8B38-43C4-ADE4-40CCEAB3EE82}" dt="2019-04-24T01:33:30.694" v="3980"/>
          <ac:spMkLst>
            <pc:docMk/>
            <pc:sldMk cId="3141950799" sldId="259"/>
            <ac:spMk id="9" creationId="{65C08867-D6D6-424F-B51F-DDDE8342A511}"/>
          </ac:spMkLst>
        </pc:spChg>
        <pc:graphicFrameChg chg="add mod ord modGraphic">
          <ac:chgData name="Julie Andreacola" userId="48c04a26-c233-45c9-bfbf-7a70b338f297" providerId="ADAL" clId="{30FF6EAC-8B38-43C4-ADE4-40CCEAB3EE82}" dt="2019-04-23T23:57:45.879" v="3132" actId="26606"/>
          <ac:graphicFrameMkLst>
            <pc:docMk/>
            <pc:sldMk cId="3141950799" sldId="259"/>
            <ac:graphicFrameMk id="5" creationId="{E5E2F0BD-4B7D-42D9-B5B4-2431C9AAD541}"/>
          </ac:graphicFrameMkLst>
        </pc:graphicFrameChg>
      </pc:sldChg>
      <pc:sldChg chg="addSp delSp modSp add mod setBg modAnim setClrOvrMap">
        <pc:chgData name="Julie Andreacola" userId="48c04a26-c233-45c9-bfbf-7a70b338f297" providerId="ADAL" clId="{30FF6EAC-8B38-43C4-ADE4-40CCEAB3EE82}" dt="2019-04-24T01:36:08.667" v="3990" actId="26606"/>
        <pc:sldMkLst>
          <pc:docMk/>
          <pc:sldMk cId="1833966059" sldId="260"/>
        </pc:sldMkLst>
        <pc:spChg chg="mod">
          <ac:chgData name="Julie Andreacola" userId="48c04a26-c233-45c9-bfbf-7a70b338f297" providerId="ADAL" clId="{30FF6EAC-8B38-43C4-ADE4-40CCEAB3EE82}" dt="2019-04-24T01:36:08.667" v="3990" actId="26606"/>
          <ac:spMkLst>
            <pc:docMk/>
            <pc:sldMk cId="1833966059" sldId="260"/>
            <ac:spMk id="2" creationId="{908BF0E5-A5BF-4496-B00C-BC257C9217B9}"/>
          </ac:spMkLst>
        </pc:spChg>
        <pc:spChg chg="add del mod">
          <ac:chgData name="Julie Andreacola" userId="48c04a26-c233-45c9-bfbf-7a70b338f297" providerId="ADAL" clId="{30FF6EAC-8B38-43C4-ADE4-40CCEAB3EE82}" dt="2019-04-23T23:59:49.472" v="3143" actId="26606"/>
          <ac:spMkLst>
            <pc:docMk/>
            <pc:sldMk cId="1833966059" sldId="260"/>
            <ac:spMk id="3" creationId="{EFF08194-A3EC-4147-B439-E9DED00F1C0E}"/>
          </ac:spMkLst>
        </pc:spChg>
        <pc:spChg chg="mod">
          <ac:chgData name="Julie Andreacola" userId="48c04a26-c233-45c9-bfbf-7a70b338f297" providerId="ADAL" clId="{30FF6EAC-8B38-43C4-ADE4-40CCEAB3EE82}" dt="2019-04-24T01:36:08.667" v="3990" actId="26606"/>
          <ac:spMkLst>
            <pc:docMk/>
            <pc:sldMk cId="1833966059" sldId="260"/>
            <ac:spMk id="4" creationId="{A9C16C69-B5EB-4DFD-A061-516F232CFB8E}"/>
          </ac:spMkLst>
        </pc:spChg>
        <pc:spChg chg="add del">
          <ac:chgData name="Julie Andreacola" userId="48c04a26-c233-45c9-bfbf-7a70b338f297" providerId="ADAL" clId="{30FF6EAC-8B38-43C4-ADE4-40CCEAB3EE82}" dt="2019-04-24T00:02:35.979" v="3187" actId="26606"/>
          <ac:spMkLst>
            <pc:docMk/>
            <pc:sldMk cId="1833966059" sldId="260"/>
            <ac:spMk id="9" creationId="{C1709A45-C6F3-4CEE-AA0F-887FAC5CAE7D}"/>
          </ac:spMkLst>
        </pc:spChg>
        <pc:spChg chg="add del">
          <ac:chgData name="Julie Andreacola" userId="48c04a26-c233-45c9-bfbf-7a70b338f297" providerId="ADAL" clId="{30FF6EAC-8B38-43C4-ADE4-40CCEAB3EE82}" dt="2019-04-23T23:59:49.403" v="3142" actId="26606"/>
          <ac:spMkLst>
            <pc:docMk/>
            <pc:sldMk cId="1833966059" sldId="260"/>
            <ac:spMk id="11" creationId="{75F65CD9-825D-44BD-8681-D42D260D4C63}"/>
          </ac:spMkLst>
        </pc:spChg>
        <pc:spChg chg="add del">
          <ac:chgData name="Julie Andreacola" userId="48c04a26-c233-45c9-bfbf-7a70b338f297" providerId="ADAL" clId="{30FF6EAC-8B38-43C4-ADE4-40CCEAB3EE82}" dt="2019-04-23T23:59:49.403" v="3142" actId="26606"/>
          <ac:spMkLst>
            <pc:docMk/>
            <pc:sldMk cId="1833966059" sldId="260"/>
            <ac:spMk id="13" creationId="{B2F64C47-BE0B-4DA4-A62F-C6922DD2082F}"/>
          </ac:spMkLst>
        </pc:spChg>
        <pc:spChg chg="add mod">
          <ac:chgData name="Julie Andreacola" userId="48c04a26-c233-45c9-bfbf-7a70b338f297" providerId="ADAL" clId="{30FF6EAC-8B38-43C4-ADE4-40CCEAB3EE82}" dt="2019-04-24T01:36:08.667" v="3990" actId="26606"/>
          <ac:spMkLst>
            <pc:docMk/>
            <pc:sldMk cId="1833966059" sldId="260"/>
            <ac:spMk id="16" creationId="{EFF08194-A3EC-4147-B439-E9DED00F1C0E}"/>
          </ac:spMkLst>
        </pc:spChg>
        <pc:spChg chg="add del">
          <ac:chgData name="Julie Andreacola" userId="48c04a26-c233-45c9-bfbf-7a70b338f297" providerId="ADAL" clId="{30FF6EAC-8B38-43C4-ADE4-40CCEAB3EE82}" dt="2019-04-24T01:36:08.667" v="3990" actId="26606"/>
          <ac:spMkLst>
            <pc:docMk/>
            <pc:sldMk cId="1833966059" sldId="260"/>
            <ac:spMk id="21" creationId="{C1709A45-C6F3-4CEE-AA0F-887FAC5CAE7D}"/>
          </ac:spMkLst>
        </pc:spChg>
        <pc:spChg chg="add del">
          <ac:chgData name="Julie Andreacola" userId="48c04a26-c233-45c9-bfbf-7a70b338f297" providerId="ADAL" clId="{30FF6EAC-8B38-43C4-ADE4-40CCEAB3EE82}" dt="2019-04-24T01:36:08.667" v="3990" actId="26606"/>
          <ac:spMkLst>
            <pc:docMk/>
            <pc:sldMk cId="1833966059" sldId="260"/>
            <ac:spMk id="28" creationId="{C8178E4C-0272-41FB-8B97-50C4AB231795}"/>
          </ac:spMkLst>
        </pc:spChg>
        <pc:spChg chg="add del">
          <ac:chgData name="Julie Andreacola" userId="48c04a26-c233-45c9-bfbf-7a70b338f297" providerId="ADAL" clId="{30FF6EAC-8B38-43C4-ADE4-40CCEAB3EE82}" dt="2019-04-24T01:36:08.667" v="3990" actId="26606"/>
          <ac:spMkLst>
            <pc:docMk/>
            <pc:sldMk cId="1833966059" sldId="260"/>
            <ac:spMk id="32" creationId="{A090E8F5-FE36-4603-A85E-D47D5F40C246}"/>
          </ac:spMkLst>
        </pc:spChg>
        <pc:graphicFrameChg chg="add del">
          <ac:chgData name="Julie Andreacola" userId="48c04a26-c233-45c9-bfbf-7a70b338f297" providerId="ADAL" clId="{30FF6EAC-8B38-43C4-ADE4-40CCEAB3EE82}" dt="2019-04-23T23:59:49.403" v="3142" actId="26606"/>
          <ac:graphicFrameMkLst>
            <pc:docMk/>
            <pc:sldMk cId="1833966059" sldId="260"/>
            <ac:graphicFrameMk id="6" creationId="{8E209569-1D9D-49E1-8A7D-D2DB5BF21F61}"/>
          </ac:graphicFrameMkLst>
        </pc:graphicFrameChg>
        <pc:picChg chg="add del">
          <ac:chgData name="Julie Andreacola" userId="48c04a26-c233-45c9-bfbf-7a70b338f297" providerId="ADAL" clId="{30FF6EAC-8B38-43C4-ADE4-40CCEAB3EE82}" dt="2019-04-24T01:36:08.667" v="3990" actId="26606"/>
          <ac:picMkLst>
            <pc:docMk/>
            <pc:sldMk cId="1833966059" sldId="260"/>
            <ac:picMk id="30" creationId="{454D48B0-7040-4402-8504-C41FCB9A96A1}"/>
          </ac:picMkLst>
        </pc:picChg>
        <pc:picChg chg="add del">
          <ac:chgData name="Julie Andreacola" userId="48c04a26-c233-45c9-bfbf-7a70b338f297" providerId="ADAL" clId="{30FF6EAC-8B38-43C4-ADE4-40CCEAB3EE82}" dt="2019-04-24T01:36:08.667" v="3990" actId="26606"/>
          <ac:picMkLst>
            <pc:docMk/>
            <pc:sldMk cId="1833966059" sldId="260"/>
            <ac:picMk id="34" creationId="{4DDEB5BD-198F-4F39-BEAA-799D642D3B0C}"/>
          </ac:picMkLst>
        </pc:picChg>
        <pc:cxnChg chg="add del">
          <ac:chgData name="Julie Andreacola" userId="48c04a26-c233-45c9-bfbf-7a70b338f297" providerId="ADAL" clId="{30FF6EAC-8B38-43C4-ADE4-40CCEAB3EE82}" dt="2019-04-24T00:02:35.979" v="3187" actId="26606"/>
          <ac:cxnSpMkLst>
            <pc:docMk/>
            <pc:sldMk cId="1833966059" sldId="260"/>
            <ac:cxnSpMk id="15" creationId="{26E963D7-0A73-484A-B8A2-DDBFEA123C2F}"/>
          </ac:cxnSpMkLst>
        </pc:cxnChg>
        <pc:cxnChg chg="add del">
          <ac:chgData name="Julie Andreacola" userId="48c04a26-c233-45c9-bfbf-7a70b338f297" providerId="ADAL" clId="{30FF6EAC-8B38-43C4-ADE4-40CCEAB3EE82}" dt="2019-04-24T01:36:08.667" v="3990" actId="26606"/>
          <ac:cxnSpMkLst>
            <pc:docMk/>
            <pc:sldMk cId="1833966059" sldId="260"/>
            <ac:cxnSpMk id="23" creationId="{26E963D7-0A73-484A-B8A2-DDBFEA123C2F}"/>
          </ac:cxnSpMkLst>
        </pc:cxnChg>
      </pc:sldChg>
      <pc:sldChg chg="modSp add del">
        <pc:chgData name="Julie Andreacola" userId="48c04a26-c233-45c9-bfbf-7a70b338f297" providerId="ADAL" clId="{30FF6EAC-8B38-43C4-ADE4-40CCEAB3EE82}" dt="2019-04-24T01:49:09.119" v="3995" actId="2696"/>
        <pc:sldMkLst>
          <pc:docMk/>
          <pc:sldMk cId="2875880194" sldId="261"/>
        </pc:sldMkLst>
        <pc:spChg chg="mod">
          <ac:chgData name="Julie Andreacola" userId="48c04a26-c233-45c9-bfbf-7a70b338f297" providerId="ADAL" clId="{30FF6EAC-8B38-43C4-ADE4-40CCEAB3EE82}" dt="2019-04-03T19:35:50.760" v="395" actId="20577"/>
          <ac:spMkLst>
            <pc:docMk/>
            <pc:sldMk cId="2875880194" sldId="261"/>
            <ac:spMk id="2" creationId="{15D2BB9B-AA2A-440B-8AA4-47F741135588}"/>
          </ac:spMkLst>
        </pc:spChg>
        <pc:spChg chg="mod">
          <ac:chgData name="Julie Andreacola" userId="48c04a26-c233-45c9-bfbf-7a70b338f297" providerId="ADAL" clId="{30FF6EAC-8B38-43C4-ADE4-40CCEAB3EE82}" dt="2019-04-03T19:36:14.244" v="429" actId="20577"/>
          <ac:spMkLst>
            <pc:docMk/>
            <pc:sldMk cId="2875880194" sldId="261"/>
            <ac:spMk id="3" creationId="{26106B38-7CE4-4D97-8B93-40A73AA5D115}"/>
          </ac:spMkLst>
        </pc:spChg>
      </pc:sldChg>
      <pc:sldChg chg="addSp modSp add mod setBg modAnim modNotesTx">
        <pc:chgData name="Julie Andreacola" userId="48c04a26-c233-45c9-bfbf-7a70b338f297" providerId="ADAL" clId="{30FF6EAC-8B38-43C4-ADE4-40CCEAB3EE82}" dt="2019-04-24T01:54:59.012" v="4065" actId="20577"/>
        <pc:sldMkLst>
          <pc:docMk/>
          <pc:sldMk cId="1795739152" sldId="262"/>
        </pc:sldMkLst>
        <pc:spChg chg="mod">
          <ac:chgData name="Julie Andreacola" userId="48c04a26-c233-45c9-bfbf-7a70b338f297" providerId="ADAL" clId="{30FF6EAC-8B38-43C4-ADE4-40CCEAB3EE82}" dt="2019-04-24T01:53:21.916" v="4006" actId="26606"/>
          <ac:spMkLst>
            <pc:docMk/>
            <pc:sldMk cId="1795739152" sldId="262"/>
            <ac:spMk id="2" creationId="{6596855A-2F88-4B48-8F6A-D9F3B0E3D3CE}"/>
          </ac:spMkLst>
        </pc:spChg>
        <pc:spChg chg="mod">
          <ac:chgData name="Julie Andreacola" userId="48c04a26-c233-45c9-bfbf-7a70b338f297" providerId="ADAL" clId="{30FF6EAC-8B38-43C4-ADE4-40CCEAB3EE82}" dt="2019-04-24T01:54:26.734" v="4014" actId="27636"/>
          <ac:spMkLst>
            <pc:docMk/>
            <pc:sldMk cId="1795739152" sldId="262"/>
            <ac:spMk id="3" creationId="{F0BDA857-08BC-4BA1-A315-F3120B1C782B}"/>
          </ac:spMkLst>
        </pc:spChg>
        <pc:spChg chg="mod">
          <ac:chgData name="Julie Andreacola" userId="48c04a26-c233-45c9-bfbf-7a70b338f297" providerId="ADAL" clId="{30FF6EAC-8B38-43C4-ADE4-40CCEAB3EE82}" dt="2019-04-24T01:53:21.916" v="4006" actId="26606"/>
          <ac:spMkLst>
            <pc:docMk/>
            <pc:sldMk cId="1795739152" sldId="262"/>
            <ac:spMk id="4" creationId="{EE0DAD2E-0E10-4892-9926-392E71C09978}"/>
          </ac:spMkLst>
        </pc:spChg>
        <pc:picChg chg="add mod">
          <ac:chgData name="Julie Andreacola" userId="48c04a26-c233-45c9-bfbf-7a70b338f297" providerId="ADAL" clId="{30FF6EAC-8B38-43C4-ADE4-40CCEAB3EE82}" dt="2019-04-24T01:53:21.916" v="4006" actId="26606"/>
          <ac:picMkLst>
            <pc:docMk/>
            <pc:sldMk cId="1795739152" sldId="262"/>
            <ac:picMk id="1026" creationId="{7016F2E2-D281-4EC5-ABA2-753332F8D3C1}"/>
          </ac:picMkLst>
        </pc:picChg>
      </pc:sldChg>
      <pc:sldChg chg="addSp delSp modSp add mod setBg delDesignElem">
        <pc:chgData name="Julie Andreacola" userId="48c04a26-c233-45c9-bfbf-7a70b338f297" providerId="ADAL" clId="{30FF6EAC-8B38-43C4-ADE4-40CCEAB3EE82}" dt="2019-04-23T23:25:45.218" v="2859" actId="27636"/>
        <pc:sldMkLst>
          <pc:docMk/>
          <pc:sldMk cId="806350222" sldId="263"/>
        </pc:sldMkLst>
        <pc:spChg chg="mod">
          <ac:chgData name="Julie Andreacola" userId="48c04a26-c233-45c9-bfbf-7a70b338f297" providerId="ADAL" clId="{30FF6EAC-8B38-43C4-ADE4-40CCEAB3EE82}" dt="2019-04-23T23:25:45.218" v="2859" actId="27636"/>
          <ac:spMkLst>
            <pc:docMk/>
            <pc:sldMk cId="806350222" sldId="263"/>
            <ac:spMk id="2" creationId="{459F747E-1B25-48AA-8619-1AF62B36452D}"/>
          </ac:spMkLst>
        </pc:spChg>
        <pc:spChg chg="mod">
          <ac:chgData name="Julie Andreacola" userId="48c04a26-c233-45c9-bfbf-7a70b338f297" providerId="ADAL" clId="{30FF6EAC-8B38-43C4-ADE4-40CCEAB3EE82}" dt="2019-04-03T19:49:07.016" v="949" actId="20577"/>
          <ac:spMkLst>
            <pc:docMk/>
            <pc:sldMk cId="806350222" sldId="263"/>
            <ac:spMk id="3" creationId="{AF294AD2-A12D-412F-864D-CC3D4CA8894A}"/>
          </ac:spMkLst>
        </pc:spChg>
        <pc:spChg chg="add del">
          <ac:chgData name="Julie Andreacola" userId="48c04a26-c233-45c9-bfbf-7a70b338f297" providerId="ADAL" clId="{30FF6EAC-8B38-43C4-ADE4-40CCEAB3EE82}" dt="2019-04-23T23:25:43.864" v="2856"/>
          <ac:spMkLst>
            <pc:docMk/>
            <pc:sldMk cId="806350222" sldId="263"/>
            <ac:spMk id="10" creationId="{AB45A142-4255-493C-8284-5D566C121B10}"/>
          </ac:spMkLst>
        </pc:spChg>
        <pc:picChg chg="add mod">
          <ac:chgData name="Julie Andreacola" userId="48c04a26-c233-45c9-bfbf-7a70b338f297" providerId="ADAL" clId="{30FF6EAC-8B38-43C4-ADE4-40CCEAB3EE82}" dt="2019-04-03T19:48:53.574" v="946" actId="26606"/>
          <ac:picMkLst>
            <pc:docMk/>
            <pc:sldMk cId="806350222" sldId="263"/>
            <ac:picMk id="5" creationId="{44501506-8C26-4045-A04C-1A0E89F3045C}"/>
          </ac:picMkLst>
        </pc:picChg>
        <pc:cxnChg chg="add del">
          <ac:chgData name="Julie Andreacola" userId="48c04a26-c233-45c9-bfbf-7a70b338f297" providerId="ADAL" clId="{30FF6EAC-8B38-43C4-ADE4-40CCEAB3EE82}" dt="2019-04-23T23:25:43.864" v="2856"/>
          <ac:cxnSpMkLst>
            <pc:docMk/>
            <pc:sldMk cId="806350222" sldId="263"/>
            <ac:cxnSpMk id="12" creationId="{38FB9660-F42F-4313-BBC4-47C007FE484C}"/>
          </ac:cxnSpMkLst>
        </pc:cxnChg>
      </pc:sldChg>
      <pc:sldChg chg="modSp add del ord">
        <pc:chgData name="Julie Andreacola" userId="48c04a26-c233-45c9-bfbf-7a70b338f297" providerId="ADAL" clId="{30FF6EAC-8B38-43C4-ADE4-40CCEAB3EE82}" dt="2019-04-24T01:49:14.468" v="3996" actId="2696"/>
        <pc:sldMkLst>
          <pc:docMk/>
          <pc:sldMk cId="360357276" sldId="264"/>
        </pc:sldMkLst>
        <pc:spChg chg="mod">
          <ac:chgData name="Julie Andreacola" userId="48c04a26-c233-45c9-bfbf-7a70b338f297" providerId="ADAL" clId="{30FF6EAC-8B38-43C4-ADE4-40CCEAB3EE82}" dt="2019-04-03T19:44:37.044" v="817" actId="20577"/>
          <ac:spMkLst>
            <pc:docMk/>
            <pc:sldMk cId="360357276" sldId="264"/>
            <ac:spMk id="2" creationId="{E28FD726-7D54-4E59-B156-B1F20BA4FD6E}"/>
          </ac:spMkLst>
        </pc:spChg>
        <pc:spChg chg="mod">
          <ac:chgData name="Julie Andreacola" userId="48c04a26-c233-45c9-bfbf-7a70b338f297" providerId="ADAL" clId="{30FF6EAC-8B38-43C4-ADE4-40CCEAB3EE82}" dt="2019-04-23T23:25:45.092" v="2857" actId="27636"/>
          <ac:spMkLst>
            <pc:docMk/>
            <pc:sldMk cId="360357276" sldId="264"/>
            <ac:spMk id="3" creationId="{74657D6D-6E1C-4AEF-B178-D7FD00875B6B}"/>
          </ac:spMkLst>
        </pc:spChg>
      </pc:sldChg>
      <pc:sldChg chg="addSp delSp modSp add">
        <pc:chgData name="Julie Andreacola" userId="48c04a26-c233-45c9-bfbf-7a70b338f297" providerId="ADAL" clId="{30FF6EAC-8B38-43C4-ADE4-40CCEAB3EE82}" dt="2019-04-03T20:01:00.652" v="1045" actId="962"/>
        <pc:sldMkLst>
          <pc:docMk/>
          <pc:sldMk cId="2894358548" sldId="265"/>
        </pc:sldMkLst>
        <pc:spChg chg="mod">
          <ac:chgData name="Julie Andreacola" userId="48c04a26-c233-45c9-bfbf-7a70b338f297" providerId="ADAL" clId="{30FF6EAC-8B38-43C4-ADE4-40CCEAB3EE82}" dt="2019-04-03T20:00:02.601" v="1041" actId="20577"/>
          <ac:spMkLst>
            <pc:docMk/>
            <pc:sldMk cId="2894358548" sldId="265"/>
            <ac:spMk id="2" creationId="{AC562F73-1C48-46AF-8FA6-E8B5290C0A34}"/>
          </ac:spMkLst>
        </pc:spChg>
        <pc:spChg chg="mod">
          <ac:chgData name="Julie Andreacola" userId="48c04a26-c233-45c9-bfbf-7a70b338f297" providerId="ADAL" clId="{30FF6EAC-8B38-43C4-ADE4-40CCEAB3EE82}" dt="2019-04-03T19:59:40.989" v="1040" actId="20577"/>
          <ac:spMkLst>
            <pc:docMk/>
            <pc:sldMk cId="2894358548" sldId="265"/>
            <ac:spMk id="3" creationId="{8701EA62-4A8D-4F62-8C18-509A3001D8DC}"/>
          </ac:spMkLst>
        </pc:spChg>
        <pc:spChg chg="add del mod">
          <ac:chgData name="Julie Andreacola" userId="48c04a26-c233-45c9-bfbf-7a70b338f297" providerId="ADAL" clId="{30FF6EAC-8B38-43C4-ADE4-40CCEAB3EE82}" dt="2019-04-03T20:00:59.237" v="1043" actId="931"/>
          <ac:spMkLst>
            <pc:docMk/>
            <pc:sldMk cId="2894358548" sldId="265"/>
            <ac:spMk id="4" creationId="{C8464BEC-C4DB-4CF5-B739-82BD255C91B3}"/>
          </ac:spMkLst>
        </pc:spChg>
        <pc:spChg chg="add mod">
          <ac:chgData name="Julie Andreacola" userId="48c04a26-c233-45c9-bfbf-7a70b338f297" providerId="ADAL" clId="{30FF6EAC-8B38-43C4-ADE4-40CCEAB3EE82}" dt="2019-04-03T20:01:00.652" v="1045" actId="962"/>
          <ac:spMkLst>
            <pc:docMk/>
            <pc:sldMk cId="2894358548" sldId="265"/>
            <ac:spMk id="7" creationId="{3D838669-3B40-4919-AD48-16AC76F47F84}"/>
          </ac:spMkLst>
        </pc:spChg>
        <pc:picChg chg="add mod">
          <ac:chgData name="Julie Andreacola" userId="48c04a26-c233-45c9-bfbf-7a70b338f297" providerId="ADAL" clId="{30FF6EAC-8B38-43C4-ADE4-40CCEAB3EE82}" dt="2019-04-03T20:01:00.652" v="1045" actId="962"/>
          <ac:picMkLst>
            <pc:docMk/>
            <pc:sldMk cId="2894358548" sldId="265"/>
            <ac:picMk id="6" creationId="{35A537A4-EDCF-4B00-8D0B-122906FF7696}"/>
          </ac:picMkLst>
        </pc:picChg>
      </pc:sldChg>
      <pc:sldChg chg="modSp add">
        <pc:chgData name="Julie Andreacola" userId="48c04a26-c233-45c9-bfbf-7a70b338f297" providerId="ADAL" clId="{30FF6EAC-8B38-43C4-ADE4-40CCEAB3EE82}" dt="2019-04-03T20:07:39.288" v="1420" actId="20577"/>
        <pc:sldMkLst>
          <pc:docMk/>
          <pc:sldMk cId="19405854" sldId="266"/>
        </pc:sldMkLst>
        <pc:spChg chg="mod">
          <ac:chgData name="Julie Andreacola" userId="48c04a26-c233-45c9-bfbf-7a70b338f297" providerId="ADAL" clId="{30FF6EAC-8B38-43C4-ADE4-40CCEAB3EE82}" dt="2019-04-03T20:02:10.057" v="1082" actId="20577"/>
          <ac:spMkLst>
            <pc:docMk/>
            <pc:sldMk cId="19405854" sldId="266"/>
            <ac:spMk id="2" creationId="{A2F8FABC-3FF5-4FA0-ACBA-85B4BE1C15A7}"/>
          </ac:spMkLst>
        </pc:spChg>
        <pc:spChg chg="mod">
          <ac:chgData name="Julie Andreacola" userId="48c04a26-c233-45c9-bfbf-7a70b338f297" providerId="ADAL" clId="{30FF6EAC-8B38-43C4-ADE4-40CCEAB3EE82}" dt="2019-04-03T20:07:39.288" v="1420" actId="20577"/>
          <ac:spMkLst>
            <pc:docMk/>
            <pc:sldMk cId="19405854" sldId="266"/>
            <ac:spMk id="3" creationId="{03A2652F-A453-4756-992A-0FB33C42ED41}"/>
          </ac:spMkLst>
        </pc:spChg>
      </pc:sldChg>
      <pc:sldChg chg="addSp delSp modSp add mod setBg setClrOvrMap delDesignElem">
        <pc:chgData name="Julie Andreacola" userId="48c04a26-c233-45c9-bfbf-7a70b338f297" providerId="ADAL" clId="{30FF6EAC-8B38-43C4-ADE4-40CCEAB3EE82}" dt="2019-04-24T00:49:20.007" v="3321" actId="26606"/>
        <pc:sldMkLst>
          <pc:docMk/>
          <pc:sldMk cId="490754634" sldId="267"/>
        </pc:sldMkLst>
        <pc:spChg chg="mod">
          <ac:chgData name="Julie Andreacola" userId="48c04a26-c233-45c9-bfbf-7a70b338f297" providerId="ADAL" clId="{30FF6EAC-8B38-43C4-ADE4-40CCEAB3EE82}" dt="2019-04-24T00:49:20.007" v="3321" actId="26606"/>
          <ac:spMkLst>
            <pc:docMk/>
            <pc:sldMk cId="490754634" sldId="267"/>
            <ac:spMk id="2" creationId="{8F9B5F86-E483-403C-81ED-1EC0BBCB47EA}"/>
          </ac:spMkLst>
        </pc:spChg>
        <pc:spChg chg="del mod">
          <ac:chgData name="Julie Andreacola" userId="48c04a26-c233-45c9-bfbf-7a70b338f297" providerId="ADAL" clId="{30FF6EAC-8B38-43C4-ADE4-40CCEAB3EE82}" dt="2019-04-24T00:49:01.469" v="3318" actId="478"/>
          <ac:spMkLst>
            <pc:docMk/>
            <pc:sldMk cId="490754634" sldId="267"/>
            <ac:spMk id="3" creationId="{92B81E56-D9D0-4EB0-B658-89ADDE0F13C6}"/>
          </ac:spMkLst>
        </pc:spChg>
        <pc:spChg chg="add del mod">
          <ac:chgData name="Julie Andreacola" userId="48c04a26-c233-45c9-bfbf-7a70b338f297" providerId="ADAL" clId="{30FF6EAC-8B38-43C4-ADE4-40CCEAB3EE82}" dt="2019-04-24T00:49:10.862" v="3320" actId="478"/>
          <ac:spMkLst>
            <pc:docMk/>
            <pc:sldMk cId="490754634" sldId="267"/>
            <ac:spMk id="6" creationId="{14C45C63-957A-44AA-B6F1-403DB6D2393E}"/>
          </ac:spMkLst>
        </pc:spChg>
        <pc:spChg chg="add del">
          <ac:chgData name="Julie Andreacola" userId="48c04a26-c233-45c9-bfbf-7a70b338f297" providerId="ADAL" clId="{30FF6EAC-8B38-43C4-ADE4-40CCEAB3EE82}" dt="2019-04-23T23:25:43.864" v="2856"/>
          <ac:spMkLst>
            <pc:docMk/>
            <pc:sldMk cId="490754634" sldId="267"/>
            <ac:spMk id="10" creationId="{867D4867-5BA7-4462-B2F6-A23F4A622AA7}"/>
          </ac:spMkLst>
        </pc:spChg>
        <pc:spChg chg="add">
          <ac:chgData name="Julie Andreacola" userId="48c04a26-c233-45c9-bfbf-7a70b338f297" providerId="ADAL" clId="{30FF6EAC-8B38-43C4-ADE4-40CCEAB3EE82}" dt="2019-04-24T00:49:20.007" v="3321" actId="26606"/>
          <ac:spMkLst>
            <pc:docMk/>
            <pc:sldMk cId="490754634" sldId="267"/>
            <ac:spMk id="12" creationId="{1F94DC1C-47D1-41D7-8B1B-9A036D614027}"/>
          </ac:spMkLst>
        </pc:spChg>
        <pc:spChg chg="add">
          <ac:chgData name="Julie Andreacola" userId="48c04a26-c233-45c9-bfbf-7a70b338f297" providerId="ADAL" clId="{30FF6EAC-8B38-43C4-ADE4-40CCEAB3EE82}" dt="2019-04-24T00:49:20.007" v="3321" actId="26606"/>
          <ac:spMkLst>
            <pc:docMk/>
            <pc:sldMk cId="490754634" sldId="267"/>
            <ac:spMk id="16" creationId="{AC12A592-C02D-46EF-8E1F-9335DB8D71DF}"/>
          </ac:spMkLst>
        </pc:spChg>
        <pc:spChg chg="add">
          <ac:chgData name="Julie Andreacola" userId="48c04a26-c233-45c9-bfbf-7a70b338f297" providerId="ADAL" clId="{30FF6EAC-8B38-43C4-ADE4-40CCEAB3EE82}" dt="2019-04-24T00:49:20.007" v="3321" actId="26606"/>
          <ac:spMkLst>
            <pc:docMk/>
            <pc:sldMk cId="490754634" sldId="267"/>
            <ac:spMk id="18" creationId="{24005816-5BCA-4665-8A58-5580F8E9C84A}"/>
          </ac:spMkLst>
        </pc:spChg>
        <pc:grpChg chg="add">
          <ac:chgData name="Julie Andreacola" userId="48c04a26-c233-45c9-bfbf-7a70b338f297" providerId="ADAL" clId="{30FF6EAC-8B38-43C4-ADE4-40CCEAB3EE82}" dt="2019-04-24T00:49:20.007" v="3321" actId="26606"/>
          <ac:grpSpMkLst>
            <pc:docMk/>
            <pc:sldMk cId="490754634" sldId="267"/>
            <ac:grpSpMk id="20" creationId="{BF07F359-8CA3-4854-91E7-EE6004020511}"/>
          </ac:grpSpMkLst>
        </pc:grpChg>
        <pc:picChg chg="add mod">
          <ac:chgData name="Julie Andreacola" userId="48c04a26-c233-45c9-bfbf-7a70b338f297" providerId="ADAL" clId="{30FF6EAC-8B38-43C4-ADE4-40CCEAB3EE82}" dt="2019-04-24T00:49:20.007" v="3321" actId="26606"/>
          <ac:picMkLst>
            <pc:docMk/>
            <pc:sldMk cId="490754634" sldId="267"/>
            <ac:picMk id="5" creationId="{8212D1AB-B0D4-439E-A85B-97B7F36A6645}"/>
          </ac:picMkLst>
        </pc:picChg>
        <pc:picChg chg="add">
          <ac:chgData name="Julie Andreacola" userId="48c04a26-c233-45c9-bfbf-7a70b338f297" providerId="ADAL" clId="{30FF6EAC-8B38-43C4-ADE4-40CCEAB3EE82}" dt="2019-04-24T00:49:20.007" v="3321" actId="26606"/>
          <ac:picMkLst>
            <pc:docMk/>
            <pc:sldMk cId="490754634" sldId="267"/>
            <ac:picMk id="7" creationId="{6AF6706C-CF07-43A1-BCC4-CBA5D33820DA}"/>
          </ac:picMkLst>
        </pc:picChg>
        <pc:picChg chg="add">
          <ac:chgData name="Julie Andreacola" userId="48c04a26-c233-45c9-bfbf-7a70b338f297" providerId="ADAL" clId="{30FF6EAC-8B38-43C4-ADE4-40CCEAB3EE82}" dt="2019-04-24T00:49:20.007" v="3321" actId="26606"/>
          <ac:picMkLst>
            <pc:docMk/>
            <pc:sldMk cId="490754634" sldId="267"/>
            <ac:picMk id="14" creationId="{811383CE-CE86-4E1C-B289-798EB9E6E0E5}"/>
          </ac:picMkLst>
        </pc:picChg>
      </pc:sldChg>
      <pc:sldChg chg="addSp delSp modSp add mod setBg modAnim">
        <pc:chgData name="Julie Andreacola" userId="48c04a26-c233-45c9-bfbf-7a70b338f297" providerId="ADAL" clId="{30FF6EAC-8B38-43C4-ADE4-40CCEAB3EE82}" dt="2019-04-24T00:49:34.375" v="3323" actId="26606"/>
        <pc:sldMkLst>
          <pc:docMk/>
          <pc:sldMk cId="3569280795" sldId="268"/>
        </pc:sldMkLst>
        <pc:spChg chg="mod">
          <ac:chgData name="Julie Andreacola" userId="48c04a26-c233-45c9-bfbf-7a70b338f297" providerId="ADAL" clId="{30FF6EAC-8B38-43C4-ADE4-40CCEAB3EE82}" dt="2019-04-24T00:49:34.375" v="3323" actId="26606"/>
          <ac:spMkLst>
            <pc:docMk/>
            <pc:sldMk cId="3569280795" sldId="268"/>
            <ac:spMk id="2" creationId="{0C3D2028-D0DC-4CB6-9D5C-94876A4299FE}"/>
          </ac:spMkLst>
        </pc:spChg>
        <pc:spChg chg="del mod">
          <ac:chgData name="Julie Andreacola" userId="48c04a26-c233-45c9-bfbf-7a70b338f297" providerId="ADAL" clId="{30FF6EAC-8B38-43C4-ADE4-40CCEAB3EE82}" dt="2019-04-24T00:14:10.847" v="3308" actId="478"/>
          <ac:spMkLst>
            <pc:docMk/>
            <pc:sldMk cId="3569280795" sldId="268"/>
            <ac:spMk id="3" creationId="{E9B9892A-F57C-4E9D-A2AE-0FB660935513}"/>
          </ac:spMkLst>
        </pc:spChg>
        <pc:spChg chg="add del mod">
          <ac:chgData name="Julie Andreacola" userId="48c04a26-c233-45c9-bfbf-7a70b338f297" providerId="ADAL" clId="{30FF6EAC-8B38-43C4-ADE4-40CCEAB3EE82}" dt="2019-04-24T00:49:34.375" v="3323" actId="26606"/>
          <ac:spMkLst>
            <pc:docMk/>
            <pc:sldMk cId="3569280795" sldId="268"/>
            <ac:spMk id="4" creationId="{F907063D-5509-4E33-9C17-51FE88D8E8AC}"/>
          </ac:spMkLst>
        </pc:spChg>
        <pc:graphicFrameChg chg="add">
          <ac:chgData name="Julie Andreacola" userId="48c04a26-c233-45c9-bfbf-7a70b338f297" providerId="ADAL" clId="{30FF6EAC-8B38-43C4-ADE4-40CCEAB3EE82}" dt="2019-04-24T00:49:34.375" v="3323" actId="26606"/>
          <ac:graphicFrameMkLst>
            <pc:docMk/>
            <pc:sldMk cId="3569280795" sldId="268"/>
            <ac:graphicFrameMk id="6" creationId="{4D52EA7A-AC67-46D5-91CF-C7675F268EBC}"/>
          </ac:graphicFrameMkLst>
        </pc:graphicFrameChg>
        <pc:picChg chg="add">
          <ac:chgData name="Julie Andreacola" userId="48c04a26-c233-45c9-bfbf-7a70b338f297" providerId="ADAL" clId="{30FF6EAC-8B38-43C4-ADE4-40CCEAB3EE82}" dt="2019-04-24T00:49:34.375" v="3323" actId="26606"/>
          <ac:picMkLst>
            <pc:docMk/>
            <pc:sldMk cId="3569280795" sldId="268"/>
            <ac:picMk id="11" creationId="{42476583-CC33-45CE-B51B-215B5673CD22}"/>
          </ac:picMkLst>
        </pc:picChg>
      </pc:sldChg>
      <pc:sldChg chg="addSp delSp modSp add mod setBg modNotesTx">
        <pc:chgData name="Julie Andreacola" userId="48c04a26-c233-45c9-bfbf-7a70b338f297" providerId="ADAL" clId="{30FF6EAC-8B38-43C4-ADE4-40CCEAB3EE82}" dt="2019-04-24T00:13:47.732" v="3306" actId="26606"/>
        <pc:sldMkLst>
          <pc:docMk/>
          <pc:sldMk cId="71025249" sldId="269"/>
        </pc:sldMkLst>
        <pc:spChg chg="mod">
          <ac:chgData name="Julie Andreacola" userId="48c04a26-c233-45c9-bfbf-7a70b338f297" providerId="ADAL" clId="{30FF6EAC-8B38-43C4-ADE4-40CCEAB3EE82}" dt="2019-04-24T00:13:47.732" v="3306" actId="26606"/>
          <ac:spMkLst>
            <pc:docMk/>
            <pc:sldMk cId="71025249" sldId="269"/>
            <ac:spMk id="2" creationId="{0C3D2028-D0DC-4CB6-9D5C-94876A4299FE}"/>
          </ac:spMkLst>
        </pc:spChg>
        <pc:spChg chg="del mod">
          <ac:chgData name="Julie Andreacola" userId="48c04a26-c233-45c9-bfbf-7a70b338f297" providerId="ADAL" clId="{30FF6EAC-8B38-43C4-ADE4-40CCEAB3EE82}" dt="2019-04-24T00:12:58.035" v="3259" actId="478"/>
          <ac:spMkLst>
            <pc:docMk/>
            <pc:sldMk cId="71025249" sldId="269"/>
            <ac:spMk id="3" creationId="{E9B9892A-F57C-4E9D-A2AE-0FB660935513}"/>
          </ac:spMkLst>
        </pc:spChg>
        <pc:spChg chg="del mod">
          <ac:chgData name="Julie Andreacola" userId="48c04a26-c233-45c9-bfbf-7a70b338f297" providerId="ADAL" clId="{30FF6EAC-8B38-43C4-ADE4-40CCEAB3EE82}" dt="2019-04-24T00:13:47.732" v="3306" actId="26606"/>
          <ac:spMkLst>
            <pc:docMk/>
            <pc:sldMk cId="71025249" sldId="269"/>
            <ac:spMk id="4" creationId="{F907063D-5509-4E33-9C17-51FE88D8E8AC}"/>
          </ac:spMkLst>
        </pc:spChg>
        <pc:spChg chg="add del mod">
          <ac:chgData name="Julie Andreacola" userId="48c04a26-c233-45c9-bfbf-7a70b338f297" providerId="ADAL" clId="{30FF6EAC-8B38-43C4-ADE4-40CCEAB3EE82}" dt="2019-04-24T00:13:00.971" v="3260" actId="478"/>
          <ac:spMkLst>
            <pc:docMk/>
            <pc:sldMk cId="71025249" sldId="269"/>
            <ac:spMk id="6" creationId="{D5DAD42B-8133-4BF7-B7BF-5AF9A8BB027F}"/>
          </ac:spMkLst>
        </pc:spChg>
        <pc:graphicFrameChg chg="add">
          <ac:chgData name="Julie Andreacola" userId="48c04a26-c233-45c9-bfbf-7a70b338f297" providerId="ADAL" clId="{30FF6EAC-8B38-43C4-ADE4-40CCEAB3EE82}" dt="2019-04-24T00:13:47.732" v="3306" actId="26606"/>
          <ac:graphicFrameMkLst>
            <pc:docMk/>
            <pc:sldMk cId="71025249" sldId="269"/>
            <ac:graphicFrameMk id="7" creationId="{E7D37CEB-425B-4C5F-8285-C7622F0B9A41}"/>
          </ac:graphicFrameMkLst>
        </pc:graphicFrameChg>
        <pc:picChg chg="add">
          <ac:chgData name="Julie Andreacola" userId="48c04a26-c233-45c9-bfbf-7a70b338f297" providerId="ADAL" clId="{30FF6EAC-8B38-43C4-ADE4-40CCEAB3EE82}" dt="2019-04-24T00:13:47.732" v="3306" actId="26606"/>
          <ac:picMkLst>
            <pc:docMk/>
            <pc:sldMk cId="71025249" sldId="269"/>
            <ac:picMk id="11" creationId="{42476583-CC33-45CE-B51B-215B5673CD22}"/>
          </ac:picMkLst>
        </pc:picChg>
      </pc:sldChg>
      <pc:sldChg chg="addSp delSp modSp add mod setBg">
        <pc:chgData name="Julie Andreacola" userId="48c04a26-c233-45c9-bfbf-7a70b338f297" providerId="ADAL" clId="{30FF6EAC-8B38-43C4-ADE4-40CCEAB3EE82}" dt="2019-04-24T00:11:14.369" v="3232" actId="26606"/>
        <pc:sldMkLst>
          <pc:docMk/>
          <pc:sldMk cId="2923256700" sldId="270"/>
        </pc:sldMkLst>
        <pc:spChg chg="mod">
          <ac:chgData name="Julie Andreacola" userId="48c04a26-c233-45c9-bfbf-7a70b338f297" providerId="ADAL" clId="{30FF6EAC-8B38-43C4-ADE4-40CCEAB3EE82}" dt="2019-04-24T00:11:14.369" v="3232" actId="26606"/>
          <ac:spMkLst>
            <pc:docMk/>
            <pc:sldMk cId="2923256700" sldId="270"/>
            <ac:spMk id="2" creationId="{713F8335-691E-4F4D-8F16-1FC390A785A1}"/>
          </ac:spMkLst>
        </pc:spChg>
        <pc:spChg chg="del mod">
          <ac:chgData name="Julie Andreacola" userId="48c04a26-c233-45c9-bfbf-7a70b338f297" providerId="ADAL" clId="{30FF6EAC-8B38-43C4-ADE4-40CCEAB3EE82}" dt="2019-04-24T00:11:14.369" v="3232" actId="26606"/>
          <ac:spMkLst>
            <pc:docMk/>
            <pc:sldMk cId="2923256700" sldId="270"/>
            <ac:spMk id="3" creationId="{3A1A219E-8A38-48FC-B44E-A0C1F4072D2F}"/>
          </ac:spMkLst>
        </pc:spChg>
        <pc:spChg chg="del mod">
          <ac:chgData name="Julie Andreacola" userId="48c04a26-c233-45c9-bfbf-7a70b338f297" providerId="ADAL" clId="{30FF6EAC-8B38-43C4-ADE4-40CCEAB3EE82}" dt="2019-04-24T00:10:30.750" v="3221" actId="478"/>
          <ac:spMkLst>
            <pc:docMk/>
            <pc:sldMk cId="2923256700" sldId="270"/>
            <ac:spMk id="4" creationId="{BE68B091-45A3-44EC-9536-C1E86A240B58}"/>
          </ac:spMkLst>
        </pc:spChg>
        <pc:graphicFrameChg chg="add">
          <ac:chgData name="Julie Andreacola" userId="48c04a26-c233-45c9-bfbf-7a70b338f297" providerId="ADAL" clId="{30FF6EAC-8B38-43C4-ADE4-40CCEAB3EE82}" dt="2019-04-24T00:11:14.369" v="3232" actId="26606"/>
          <ac:graphicFrameMkLst>
            <pc:docMk/>
            <pc:sldMk cId="2923256700" sldId="270"/>
            <ac:graphicFrameMk id="5" creationId="{FF9397CB-B07B-4F85-8EA7-0A64A08C897E}"/>
          </ac:graphicFrameMkLst>
        </pc:graphicFrameChg>
        <pc:picChg chg="add">
          <ac:chgData name="Julie Andreacola" userId="48c04a26-c233-45c9-bfbf-7a70b338f297" providerId="ADAL" clId="{30FF6EAC-8B38-43C4-ADE4-40CCEAB3EE82}" dt="2019-04-24T00:11:14.369" v="3232" actId="26606"/>
          <ac:picMkLst>
            <pc:docMk/>
            <pc:sldMk cId="2923256700" sldId="270"/>
            <ac:picMk id="10" creationId="{42476583-CC33-45CE-B51B-215B5673CD22}"/>
          </ac:picMkLst>
        </pc:picChg>
      </pc:sldChg>
      <pc:sldChg chg="addSp delSp modSp add mod setBg setClrOvrMap">
        <pc:chgData name="Julie Andreacola" userId="48c04a26-c233-45c9-bfbf-7a70b338f297" providerId="ADAL" clId="{30FF6EAC-8B38-43C4-ADE4-40CCEAB3EE82}" dt="2019-04-24T00:11:56.443" v="3253" actId="20577"/>
        <pc:sldMkLst>
          <pc:docMk/>
          <pc:sldMk cId="1273067727" sldId="271"/>
        </pc:sldMkLst>
        <pc:spChg chg="mod">
          <ac:chgData name="Julie Andreacola" userId="48c04a26-c233-45c9-bfbf-7a70b338f297" providerId="ADAL" clId="{30FF6EAC-8B38-43C4-ADE4-40CCEAB3EE82}" dt="2019-04-24T00:11:56.443" v="3253" actId="20577"/>
          <ac:spMkLst>
            <pc:docMk/>
            <pc:sldMk cId="1273067727" sldId="271"/>
            <ac:spMk id="2" creationId="{B08D883A-44A7-4A21-8767-EC426AAD5300}"/>
          </ac:spMkLst>
        </pc:spChg>
        <pc:spChg chg="add del mod">
          <ac:chgData name="Julie Andreacola" userId="48c04a26-c233-45c9-bfbf-7a70b338f297" providerId="ADAL" clId="{30FF6EAC-8B38-43C4-ADE4-40CCEAB3EE82}" dt="2019-04-24T00:09:23.843" v="3219" actId="26606"/>
          <ac:spMkLst>
            <pc:docMk/>
            <pc:sldMk cId="1273067727" sldId="271"/>
            <ac:spMk id="3" creationId="{3F3FE8A0-A1D0-4B1B-98D8-BD841D22AAF1}"/>
          </ac:spMkLst>
        </pc:spChg>
        <pc:spChg chg="del mod">
          <ac:chgData name="Julie Andreacola" userId="48c04a26-c233-45c9-bfbf-7a70b338f297" providerId="ADAL" clId="{30FF6EAC-8B38-43C4-ADE4-40CCEAB3EE82}" dt="2019-04-24T00:08:47.890" v="3214" actId="478"/>
          <ac:spMkLst>
            <pc:docMk/>
            <pc:sldMk cId="1273067727" sldId="271"/>
            <ac:spMk id="4" creationId="{1591AF52-A745-4AFA-A8E7-940520769758}"/>
          </ac:spMkLst>
        </pc:spChg>
        <pc:spChg chg="add del">
          <ac:chgData name="Julie Andreacola" userId="48c04a26-c233-45c9-bfbf-7a70b338f297" providerId="ADAL" clId="{30FF6EAC-8B38-43C4-ADE4-40CCEAB3EE82}" dt="2019-04-24T00:09:23.743" v="3218" actId="26606"/>
          <ac:spMkLst>
            <pc:docMk/>
            <pc:sldMk cId="1273067727" sldId="271"/>
            <ac:spMk id="12" creationId="{75F65CD9-825D-44BD-8681-D42D260D4C63}"/>
          </ac:spMkLst>
        </pc:spChg>
        <pc:spChg chg="add del">
          <ac:chgData name="Julie Andreacola" userId="48c04a26-c233-45c9-bfbf-7a70b338f297" providerId="ADAL" clId="{30FF6EAC-8B38-43C4-ADE4-40CCEAB3EE82}" dt="2019-04-24T00:09:23.743" v="3218" actId="26606"/>
          <ac:spMkLst>
            <pc:docMk/>
            <pc:sldMk cId="1273067727" sldId="271"/>
            <ac:spMk id="14" creationId="{B2F64C47-BE0B-4DA4-A62F-C6922DD2082F}"/>
          </ac:spMkLst>
        </pc:spChg>
        <pc:graphicFrameChg chg="add del">
          <ac:chgData name="Julie Andreacola" userId="48c04a26-c233-45c9-bfbf-7a70b338f297" providerId="ADAL" clId="{30FF6EAC-8B38-43C4-ADE4-40CCEAB3EE82}" dt="2019-04-24T00:09:15.399" v="3216" actId="26606"/>
          <ac:graphicFrameMkLst>
            <pc:docMk/>
            <pc:sldMk cId="1273067727" sldId="271"/>
            <ac:graphicFrameMk id="5" creationId="{F70FB68C-628B-436E-AE23-995CA7D9AA31}"/>
          </ac:graphicFrameMkLst>
        </pc:graphicFrameChg>
        <pc:graphicFrameChg chg="add del">
          <ac:chgData name="Julie Andreacola" userId="48c04a26-c233-45c9-bfbf-7a70b338f297" providerId="ADAL" clId="{30FF6EAC-8B38-43C4-ADE4-40CCEAB3EE82}" dt="2019-04-24T00:09:23.743" v="3218" actId="26606"/>
          <ac:graphicFrameMkLst>
            <pc:docMk/>
            <pc:sldMk cId="1273067727" sldId="271"/>
            <ac:graphicFrameMk id="15" creationId="{534BF57F-64CD-4EE0-943C-57DF3B0C28F4}"/>
          </ac:graphicFrameMkLst>
        </pc:graphicFrameChg>
        <pc:graphicFrameChg chg="add mod modGraphic">
          <ac:chgData name="Julie Andreacola" userId="48c04a26-c233-45c9-bfbf-7a70b338f297" providerId="ADAL" clId="{30FF6EAC-8B38-43C4-ADE4-40CCEAB3EE82}" dt="2019-04-24T00:11:46.130" v="3233" actId="26606"/>
          <ac:graphicFrameMkLst>
            <pc:docMk/>
            <pc:sldMk cId="1273067727" sldId="271"/>
            <ac:graphicFrameMk id="18" creationId="{FF9AB782-F279-490C-915E-5440045DBB72}"/>
          </ac:graphicFrameMkLst>
        </pc:graphicFrameChg>
        <pc:picChg chg="add del">
          <ac:chgData name="Julie Andreacola" userId="48c04a26-c233-45c9-bfbf-7a70b338f297" providerId="ADAL" clId="{30FF6EAC-8B38-43C4-ADE4-40CCEAB3EE82}" dt="2019-04-24T00:09:15.399" v="3216" actId="26606"/>
          <ac:picMkLst>
            <pc:docMk/>
            <pc:sldMk cId="1273067727" sldId="271"/>
            <ac:picMk id="10" creationId="{42476583-CC33-45CE-B51B-215B5673CD22}"/>
          </ac:picMkLst>
        </pc:picChg>
        <pc:picChg chg="add del">
          <ac:chgData name="Julie Andreacola" userId="48c04a26-c233-45c9-bfbf-7a70b338f297" providerId="ADAL" clId="{30FF6EAC-8B38-43C4-ADE4-40CCEAB3EE82}" dt="2019-04-24T00:09:23.743" v="3218" actId="26606"/>
          <ac:picMkLst>
            <pc:docMk/>
            <pc:sldMk cId="1273067727" sldId="271"/>
            <ac:picMk id="13" creationId="{42476583-CC33-45CE-B51B-215B5673CD22}"/>
          </ac:picMkLst>
        </pc:picChg>
        <pc:picChg chg="add del">
          <ac:chgData name="Julie Andreacola" userId="48c04a26-c233-45c9-bfbf-7a70b338f297" providerId="ADAL" clId="{30FF6EAC-8B38-43C4-ADE4-40CCEAB3EE82}" dt="2019-04-24T00:11:46.130" v="3233" actId="26606"/>
          <ac:picMkLst>
            <pc:docMk/>
            <pc:sldMk cId="1273067727" sldId="271"/>
            <ac:picMk id="17" creationId="{42476583-CC33-45CE-B51B-215B5673CD22}"/>
          </ac:picMkLst>
        </pc:picChg>
        <pc:picChg chg="add">
          <ac:chgData name="Julie Andreacola" userId="48c04a26-c233-45c9-bfbf-7a70b338f297" providerId="ADAL" clId="{30FF6EAC-8B38-43C4-ADE4-40CCEAB3EE82}" dt="2019-04-24T00:11:46.130" v="3233" actId="26606"/>
          <ac:picMkLst>
            <pc:docMk/>
            <pc:sldMk cId="1273067727" sldId="271"/>
            <ac:picMk id="23" creationId="{42476583-CC33-45CE-B51B-215B5673CD22}"/>
          </ac:picMkLst>
        </pc:picChg>
      </pc:sldChg>
      <pc:sldChg chg="modSp add del">
        <pc:chgData name="Julie Andreacola" userId="48c04a26-c233-45c9-bfbf-7a70b338f297" providerId="ADAL" clId="{30FF6EAC-8B38-43C4-ADE4-40CCEAB3EE82}" dt="2019-04-24T00:49:29.082" v="3322" actId="2696"/>
        <pc:sldMkLst>
          <pc:docMk/>
          <pc:sldMk cId="2984877895" sldId="272"/>
        </pc:sldMkLst>
        <pc:spChg chg="mod">
          <ac:chgData name="Julie Andreacola" userId="48c04a26-c233-45c9-bfbf-7a70b338f297" providerId="ADAL" clId="{30FF6EAC-8B38-43C4-ADE4-40CCEAB3EE82}" dt="2019-04-03T20:55:01.205" v="2116" actId="20578"/>
          <ac:spMkLst>
            <pc:docMk/>
            <pc:sldMk cId="2984877895" sldId="272"/>
            <ac:spMk id="30" creationId="{00000000-0000-0000-0000-000000000000}"/>
          </ac:spMkLst>
        </pc:spChg>
      </pc:sldChg>
      <pc:sldChg chg="addSp delSp modSp add mod setBg">
        <pc:chgData name="Julie Andreacola" userId="48c04a26-c233-45c9-bfbf-7a70b338f297" providerId="ADAL" clId="{30FF6EAC-8B38-43C4-ADE4-40CCEAB3EE82}" dt="2019-04-24T00:06:59.308" v="3202" actId="113"/>
        <pc:sldMkLst>
          <pc:docMk/>
          <pc:sldMk cId="127499745" sldId="273"/>
        </pc:sldMkLst>
        <pc:spChg chg="mod">
          <ac:chgData name="Julie Andreacola" userId="48c04a26-c233-45c9-bfbf-7a70b338f297" providerId="ADAL" clId="{30FF6EAC-8B38-43C4-ADE4-40CCEAB3EE82}" dt="2019-04-24T00:06:27.475" v="3201" actId="26606"/>
          <ac:spMkLst>
            <pc:docMk/>
            <pc:sldMk cId="127499745" sldId="273"/>
            <ac:spMk id="2" creationId="{808CF8DB-7971-450C-9826-00F77D21E678}"/>
          </ac:spMkLst>
        </pc:spChg>
        <pc:spChg chg="add del mod">
          <ac:chgData name="Julie Andreacola" userId="48c04a26-c233-45c9-bfbf-7a70b338f297" providerId="ADAL" clId="{30FF6EAC-8B38-43C4-ADE4-40CCEAB3EE82}" dt="2019-04-24T00:06:27.475" v="3201" actId="26606"/>
          <ac:spMkLst>
            <pc:docMk/>
            <pc:sldMk cId="127499745" sldId="273"/>
            <ac:spMk id="3" creationId="{5FEA24A7-383C-4DD2-974A-58AD277617E3}"/>
          </ac:spMkLst>
        </pc:spChg>
        <pc:spChg chg="del mod">
          <ac:chgData name="Julie Andreacola" userId="48c04a26-c233-45c9-bfbf-7a70b338f297" providerId="ADAL" clId="{30FF6EAC-8B38-43C4-ADE4-40CCEAB3EE82}" dt="2019-04-24T00:05:44.809" v="3197" actId="478"/>
          <ac:spMkLst>
            <pc:docMk/>
            <pc:sldMk cId="127499745" sldId="273"/>
            <ac:spMk id="4" creationId="{84B871DF-9C13-4C76-A683-3BFCAD40ED8C}"/>
          </ac:spMkLst>
        </pc:spChg>
        <pc:spChg chg="add del mod">
          <ac:chgData name="Julie Andreacola" userId="48c04a26-c233-45c9-bfbf-7a70b338f297" providerId="ADAL" clId="{30FF6EAC-8B38-43C4-ADE4-40CCEAB3EE82}" dt="2019-04-24T00:05:49.132" v="3198" actId="478"/>
          <ac:spMkLst>
            <pc:docMk/>
            <pc:sldMk cId="127499745" sldId="273"/>
            <ac:spMk id="6" creationId="{9B659803-D714-4CFE-85B8-E02A82EABF4E}"/>
          </ac:spMkLst>
        </pc:spChg>
        <pc:graphicFrameChg chg="add del">
          <ac:chgData name="Julie Andreacola" userId="48c04a26-c233-45c9-bfbf-7a70b338f297" providerId="ADAL" clId="{30FF6EAC-8B38-43C4-ADE4-40CCEAB3EE82}" dt="2019-04-24T00:06:27.391" v="3200" actId="26606"/>
          <ac:graphicFrameMkLst>
            <pc:docMk/>
            <pc:sldMk cId="127499745" sldId="273"/>
            <ac:graphicFrameMk id="5" creationId="{57EA463B-2149-4255-897E-97E5BDF184D4}"/>
          </ac:graphicFrameMkLst>
        </pc:graphicFrameChg>
        <pc:graphicFrameChg chg="add mod">
          <ac:chgData name="Julie Andreacola" userId="48c04a26-c233-45c9-bfbf-7a70b338f297" providerId="ADAL" clId="{30FF6EAC-8B38-43C4-ADE4-40CCEAB3EE82}" dt="2019-04-24T00:06:59.308" v="3202" actId="113"/>
          <ac:graphicFrameMkLst>
            <pc:docMk/>
            <pc:sldMk cId="127499745" sldId="273"/>
            <ac:graphicFrameMk id="13" creationId="{DC4A1396-9574-4162-BD59-D1B2BA736480}"/>
          </ac:graphicFrameMkLst>
        </pc:graphicFrameChg>
        <pc:picChg chg="add del">
          <ac:chgData name="Julie Andreacola" userId="48c04a26-c233-45c9-bfbf-7a70b338f297" providerId="ADAL" clId="{30FF6EAC-8B38-43C4-ADE4-40CCEAB3EE82}" dt="2019-04-24T00:06:27.391" v="3200" actId="26606"/>
          <ac:picMkLst>
            <pc:docMk/>
            <pc:sldMk cId="127499745" sldId="273"/>
            <ac:picMk id="10" creationId="{42476583-CC33-45CE-B51B-215B5673CD22}"/>
          </ac:picMkLst>
        </pc:picChg>
        <pc:picChg chg="add">
          <ac:chgData name="Julie Andreacola" userId="48c04a26-c233-45c9-bfbf-7a70b338f297" providerId="ADAL" clId="{30FF6EAC-8B38-43C4-ADE4-40CCEAB3EE82}" dt="2019-04-24T00:06:27.475" v="3201" actId="26606"/>
          <ac:picMkLst>
            <pc:docMk/>
            <pc:sldMk cId="127499745" sldId="273"/>
            <ac:picMk id="12" creationId="{42476583-CC33-45CE-B51B-215B5673CD22}"/>
          </ac:picMkLst>
        </pc:picChg>
      </pc:sldChg>
      <pc:sldChg chg="addSp delSp modSp add mod setBg modAnim delDesignElem modNotesTx">
        <pc:chgData name="Julie Andreacola" userId="48c04a26-c233-45c9-bfbf-7a70b338f297" providerId="ADAL" clId="{30FF6EAC-8B38-43C4-ADE4-40CCEAB3EE82}" dt="2019-04-24T01:29:33.952" v="3957" actId="26606"/>
        <pc:sldMkLst>
          <pc:docMk/>
          <pc:sldMk cId="1294407609" sldId="274"/>
        </pc:sldMkLst>
        <pc:spChg chg="mod">
          <ac:chgData name="Julie Andreacola" userId="48c04a26-c233-45c9-bfbf-7a70b338f297" providerId="ADAL" clId="{30FF6EAC-8B38-43C4-ADE4-40CCEAB3EE82}" dt="2019-04-23T23:28:31.313" v="2915" actId="26606"/>
          <ac:spMkLst>
            <pc:docMk/>
            <pc:sldMk cId="1294407609" sldId="274"/>
            <ac:spMk id="2" creationId="{2DF928A2-2BCE-4C4F-896B-BF6A1BFACE92}"/>
          </ac:spMkLst>
        </pc:spChg>
        <pc:spChg chg="del">
          <ac:chgData name="Julie Andreacola" userId="48c04a26-c233-45c9-bfbf-7a70b338f297" providerId="ADAL" clId="{30FF6EAC-8B38-43C4-ADE4-40CCEAB3EE82}" dt="2019-04-23T22:10:28.047" v="2510"/>
          <ac:spMkLst>
            <pc:docMk/>
            <pc:sldMk cId="1294407609" sldId="274"/>
            <ac:spMk id="3" creationId="{4DAF580D-0136-4506-81BC-22A0A810C251}"/>
          </ac:spMkLst>
        </pc:spChg>
        <pc:spChg chg="add del mod">
          <ac:chgData name="Julie Andreacola" userId="48c04a26-c233-45c9-bfbf-7a70b338f297" providerId="ADAL" clId="{30FF6EAC-8B38-43C4-ADE4-40CCEAB3EE82}" dt="2019-04-23T23:15:59.171" v="2679" actId="478"/>
          <ac:spMkLst>
            <pc:docMk/>
            <pc:sldMk cId="1294407609" sldId="274"/>
            <ac:spMk id="4" creationId="{D3EFD46F-9D1A-40F6-ABC9-C3DAAE4EB13E}"/>
          </ac:spMkLst>
        </pc:spChg>
        <pc:spChg chg="add del mod">
          <ac:chgData name="Julie Andreacola" userId="48c04a26-c233-45c9-bfbf-7a70b338f297" providerId="ADAL" clId="{30FF6EAC-8B38-43C4-ADE4-40CCEAB3EE82}" dt="2019-04-23T23:16:03.439" v="2680" actId="478"/>
          <ac:spMkLst>
            <pc:docMk/>
            <pc:sldMk cId="1294407609" sldId="274"/>
            <ac:spMk id="7" creationId="{7DE0F6D2-A469-4E2A-9B34-C3316FF27807}"/>
          </ac:spMkLst>
        </pc:spChg>
        <pc:spChg chg="add del">
          <ac:chgData name="Julie Andreacola" userId="48c04a26-c233-45c9-bfbf-7a70b338f297" providerId="ADAL" clId="{30FF6EAC-8B38-43C4-ADE4-40CCEAB3EE82}" dt="2019-04-23T23:25:43.864" v="2856"/>
          <ac:spMkLst>
            <pc:docMk/>
            <pc:sldMk cId="1294407609" sldId="274"/>
            <ac:spMk id="10" creationId="{46C2E80F-49A6-4372-B103-219D417A55ED}"/>
          </ac:spMkLst>
        </pc:spChg>
        <pc:graphicFrameChg chg="add mod modGraphic">
          <ac:chgData name="Julie Andreacola" userId="48c04a26-c233-45c9-bfbf-7a70b338f297" providerId="ADAL" clId="{30FF6EAC-8B38-43C4-ADE4-40CCEAB3EE82}" dt="2019-04-24T01:29:33.952" v="3957" actId="26606"/>
          <ac:graphicFrameMkLst>
            <pc:docMk/>
            <pc:sldMk cId="1294407609" sldId="274"/>
            <ac:graphicFrameMk id="5" creationId="{2444EB68-5D17-4929-AF8C-D57CCA380913}"/>
          </ac:graphicFrameMkLst>
        </pc:graphicFrameChg>
      </pc:sldChg>
      <pc:sldChg chg="addSp delSp modSp add mod setBg">
        <pc:chgData name="Julie Andreacola" userId="48c04a26-c233-45c9-bfbf-7a70b338f297" providerId="ADAL" clId="{30FF6EAC-8B38-43C4-ADE4-40CCEAB3EE82}" dt="2019-04-23T23:28:04.796" v="2912" actId="20577"/>
        <pc:sldMkLst>
          <pc:docMk/>
          <pc:sldMk cId="2527471930" sldId="275"/>
        </pc:sldMkLst>
        <pc:spChg chg="del">
          <ac:chgData name="Julie Andreacola" userId="48c04a26-c233-45c9-bfbf-7a70b338f297" providerId="ADAL" clId="{30FF6EAC-8B38-43C4-ADE4-40CCEAB3EE82}" dt="2019-04-23T23:27:33.196" v="2880"/>
          <ac:spMkLst>
            <pc:docMk/>
            <pc:sldMk cId="2527471930" sldId="275"/>
            <ac:spMk id="2" creationId="{DCC5FDEA-3101-4242-AA06-1AAB5957CEA7}"/>
          </ac:spMkLst>
        </pc:spChg>
        <pc:spChg chg="del">
          <ac:chgData name="Julie Andreacola" userId="48c04a26-c233-45c9-bfbf-7a70b338f297" providerId="ADAL" clId="{30FF6EAC-8B38-43C4-ADE4-40CCEAB3EE82}" dt="2019-04-23T23:27:33.196" v="2880"/>
          <ac:spMkLst>
            <pc:docMk/>
            <pc:sldMk cId="2527471930" sldId="275"/>
            <ac:spMk id="3" creationId="{7C3521EB-BD74-4B07-A8CA-C2146BC5FA3C}"/>
          </ac:spMkLst>
        </pc:spChg>
        <pc:spChg chg="add mod">
          <ac:chgData name="Julie Andreacola" userId="48c04a26-c233-45c9-bfbf-7a70b338f297" providerId="ADAL" clId="{30FF6EAC-8B38-43C4-ADE4-40CCEAB3EE82}" dt="2019-04-23T23:27:55.820" v="2908" actId="26606"/>
          <ac:spMkLst>
            <pc:docMk/>
            <pc:sldMk cId="2527471930" sldId="275"/>
            <ac:spMk id="4" creationId="{4D22A585-FF09-4CFB-8E2A-023398952ED6}"/>
          </ac:spMkLst>
        </pc:spChg>
        <pc:spChg chg="add mod">
          <ac:chgData name="Julie Andreacola" userId="48c04a26-c233-45c9-bfbf-7a70b338f297" providerId="ADAL" clId="{30FF6EAC-8B38-43C4-ADE4-40CCEAB3EE82}" dt="2019-04-23T23:28:04.796" v="2912" actId="20577"/>
          <ac:spMkLst>
            <pc:docMk/>
            <pc:sldMk cId="2527471930" sldId="275"/>
            <ac:spMk id="5" creationId="{285B0850-4790-435D-A2CA-8237C843203A}"/>
          </ac:spMkLst>
        </pc:spChg>
        <pc:spChg chg="add del">
          <ac:chgData name="Julie Andreacola" userId="48c04a26-c233-45c9-bfbf-7a70b338f297" providerId="ADAL" clId="{30FF6EAC-8B38-43C4-ADE4-40CCEAB3EE82}" dt="2019-04-23T23:27:55.748" v="2907" actId="26606"/>
          <ac:spMkLst>
            <pc:docMk/>
            <pc:sldMk cId="2527471930" sldId="275"/>
            <ac:spMk id="12" creationId="{C04F8797-ED77-4C70-AAEA-0DE48267C25C}"/>
          </ac:spMkLst>
        </pc:spChg>
        <pc:spChg chg="add del">
          <ac:chgData name="Julie Andreacola" userId="48c04a26-c233-45c9-bfbf-7a70b338f297" providerId="ADAL" clId="{30FF6EAC-8B38-43C4-ADE4-40CCEAB3EE82}" dt="2019-04-23T23:27:55.748" v="2907" actId="26606"/>
          <ac:spMkLst>
            <pc:docMk/>
            <pc:sldMk cId="2527471930" sldId="275"/>
            <ac:spMk id="14" creationId="{CAD06229-FEB7-4CC9-8BE7-1A9457B9C601}"/>
          </ac:spMkLst>
        </pc:spChg>
        <pc:spChg chg="add">
          <ac:chgData name="Julie Andreacola" userId="48c04a26-c233-45c9-bfbf-7a70b338f297" providerId="ADAL" clId="{30FF6EAC-8B38-43C4-ADE4-40CCEAB3EE82}" dt="2019-04-23T23:27:55.820" v="2908" actId="26606"/>
          <ac:spMkLst>
            <pc:docMk/>
            <pc:sldMk cId="2527471930" sldId="275"/>
            <ac:spMk id="21" creationId="{3D1E5586-8BB5-40F6-96C3-2E87DD7CE5CD}"/>
          </ac:spMkLst>
        </pc:spChg>
        <pc:picChg chg="add del">
          <ac:chgData name="Julie Andreacola" userId="48c04a26-c233-45c9-bfbf-7a70b338f297" providerId="ADAL" clId="{30FF6EAC-8B38-43C4-ADE4-40CCEAB3EE82}" dt="2019-04-23T23:27:55.748" v="2907" actId="26606"/>
          <ac:picMkLst>
            <pc:docMk/>
            <pc:sldMk cId="2527471930" sldId="275"/>
            <ac:picMk id="10" creationId="{18BD78ED-75E1-4879-B369-BC61F7C45E22}"/>
          </ac:picMkLst>
        </pc:picChg>
        <pc:picChg chg="add del">
          <ac:chgData name="Julie Andreacola" userId="48c04a26-c233-45c9-bfbf-7a70b338f297" providerId="ADAL" clId="{30FF6EAC-8B38-43C4-ADE4-40CCEAB3EE82}" dt="2019-04-23T23:27:55.748" v="2907" actId="26606"/>
          <ac:picMkLst>
            <pc:docMk/>
            <pc:sldMk cId="2527471930" sldId="275"/>
            <ac:picMk id="16" creationId="{42B44E02-2041-49BE-AF61-F91454DC3AA8}"/>
          </ac:picMkLst>
        </pc:picChg>
        <pc:picChg chg="add del">
          <ac:chgData name="Julie Andreacola" userId="48c04a26-c233-45c9-bfbf-7a70b338f297" providerId="ADAL" clId="{30FF6EAC-8B38-43C4-ADE4-40CCEAB3EE82}" dt="2019-04-23T23:27:55.748" v="2907" actId="26606"/>
          <ac:picMkLst>
            <pc:docMk/>
            <pc:sldMk cId="2527471930" sldId="275"/>
            <ac:picMk id="18" creationId="{08625290-97B7-41E9-9685-D438F86FC9EA}"/>
          </ac:picMkLst>
        </pc:picChg>
        <pc:picChg chg="add">
          <ac:chgData name="Julie Andreacola" userId="48c04a26-c233-45c9-bfbf-7a70b338f297" providerId="ADAL" clId="{30FF6EAC-8B38-43C4-ADE4-40CCEAB3EE82}" dt="2019-04-23T23:27:55.820" v="2908" actId="26606"/>
          <ac:picMkLst>
            <pc:docMk/>
            <pc:sldMk cId="2527471930" sldId="275"/>
            <ac:picMk id="20" creationId="{18BD78ED-75E1-4879-B369-BC61F7C45E22}"/>
          </ac:picMkLst>
        </pc:picChg>
        <pc:cxnChg chg="add">
          <ac:chgData name="Julie Andreacola" userId="48c04a26-c233-45c9-bfbf-7a70b338f297" providerId="ADAL" clId="{30FF6EAC-8B38-43C4-ADE4-40CCEAB3EE82}" dt="2019-04-23T23:27:55.820" v="2908" actId="26606"/>
          <ac:cxnSpMkLst>
            <pc:docMk/>
            <pc:sldMk cId="2527471930" sldId="275"/>
            <ac:cxnSpMk id="22" creationId="{8A832D40-B9E2-4CE7-9E0A-B35591EA2035}"/>
          </ac:cxnSpMkLst>
        </pc:cxnChg>
      </pc:sldChg>
      <pc:sldChg chg="addSp delSp modSp add mod setBg setClrOvrMap">
        <pc:chgData name="Julie Andreacola" userId="48c04a26-c233-45c9-bfbf-7a70b338f297" providerId="ADAL" clId="{30FF6EAC-8B38-43C4-ADE4-40CCEAB3EE82}" dt="2019-04-24T01:35:02.680" v="3988" actId="26606"/>
        <pc:sldMkLst>
          <pc:docMk/>
          <pc:sldMk cId="2092283522" sldId="276"/>
        </pc:sldMkLst>
        <pc:spChg chg="mod">
          <ac:chgData name="Julie Andreacola" userId="48c04a26-c233-45c9-bfbf-7a70b338f297" providerId="ADAL" clId="{30FF6EAC-8B38-43C4-ADE4-40CCEAB3EE82}" dt="2019-04-24T01:35:02.680" v="3988" actId="26606"/>
          <ac:spMkLst>
            <pc:docMk/>
            <pc:sldMk cId="2092283522" sldId="276"/>
            <ac:spMk id="2" creationId="{27290768-269C-4518-BB6F-93F4F66A7654}"/>
          </ac:spMkLst>
        </pc:spChg>
        <pc:spChg chg="del mod">
          <ac:chgData name="Julie Andreacola" userId="48c04a26-c233-45c9-bfbf-7a70b338f297" providerId="ADAL" clId="{30FF6EAC-8B38-43C4-ADE4-40CCEAB3EE82}" dt="2019-04-23T23:35:18.302" v="2990" actId="26606"/>
          <ac:spMkLst>
            <pc:docMk/>
            <pc:sldMk cId="2092283522" sldId="276"/>
            <ac:spMk id="3" creationId="{6D19964E-0B97-4CF2-9F91-7B9CB42DA0E7}"/>
          </ac:spMkLst>
        </pc:spChg>
        <pc:spChg chg="add del">
          <ac:chgData name="Julie Andreacola" userId="48c04a26-c233-45c9-bfbf-7a70b338f297" providerId="ADAL" clId="{30FF6EAC-8B38-43C4-ADE4-40CCEAB3EE82}" dt="2019-04-24T01:35:02.680" v="3988" actId="26606"/>
          <ac:spMkLst>
            <pc:docMk/>
            <pc:sldMk cId="2092283522" sldId="276"/>
            <ac:spMk id="10" creationId="{75F65CD9-825D-44BD-8681-D42D260D4C63}"/>
          </ac:spMkLst>
        </pc:spChg>
        <pc:spChg chg="add del">
          <ac:chgData name="Julie Andreacola" userId="48c04a26-c233-45c9-bfbf-7a70b338f297" providerId="ADAL" clId="{30FF6EAC-8B38-43C4-ADE4-40CCEAB3EE82}" dt="2019-04-24T01:35:02.680" v="3988" actId="26606"/>
          <ac:spMkLst>
            <pc:docMk/>
            <pc:sldMk cId="2092283522" sldId="276"/>
            <ac:spMk id="12" creationId="{B2F64C47-BE0B-4DA4-A62F-C6922DD2082F}"/>
          </ac:spMkLst>
        </pc:spChg>
        <pc:graphicFrameChg chg="add mod modGraphic">
          <ac:chgData name="Julie Andreacola" userId="48c04a26-c233-45c9-bfbf-7a70b338f297" providerId="ADAL" clId="{30FF6EAC-8B38-43C4-ADE4-40CCEAB3EE82}" dt="2019-04-24T01:35:02.680" v="3988" actId="26606"/>
          <ac:graphicFrameMkLst>
            <pc:docMk/>
            <pc:sldMk cId="2092283522" sldId="276"/>
            <ac:graphicFrameMk id="5" creationId="{F513C54B-8B67-4600-99D8-891AB0ACC6B1}"/>
          </ac:graphicFrameMkLst>
        </pc:graphicFrameChg>
      </pc:sldChg>
      <pc:sldChg chg="addSp delSp modSp add mod setBg">
        <pc:chgData name="Julie Andreacola" userId="48c04a26-c233-45c9-bfbf-7a70b338f297" providerId="ADAL" clId="{30FF6EAC-8B38-43C4-ADE4-40CCEAB3EE82}" dt="2019-04-24T00:08:08.765" v="3212" actId="403"/>
        <pc:sldMkLst>
          <pc:docMk/>
          <pc:sldMk cId="2589206025" sldId="277"/>
        </pc:sldMkLst>
        <pc:spChg chg="mod">
          <ac:chgData name="Julie Andreacola" userId="48c04a26-c233-45c9-bfbf-7a70b338f297" providerId="ADAL" clId="{30FF6EAC-8B38-43C4-ADE4-40CCEAB3EE82}" dt="2019-04-24T00:07:32.252" v="3205" actId="26606"/>
          <ac:spMkLst>
            <pc:docMk/>
            <pc:sldMk cId="2589206025" sldId="277"/>
            <ac:spMk id="2" creationId="{808CF8DB-7971-450C-9826-00F77D21E678}"/>
          </ac:spMkLst>
        </pc:spChg>
        <pc:spChg chg="del">
          <ac:chgData name="Julie Andreacola" userId="48c04a26-c233-45c9-bfbf-7a70b338f297" providerId="ADAL" clId="{30FF6EAC-8B38-43C4-ADE4-40CCEAB3EE82}" dt="2019-04-24T00:07:20.944" v="3203" actId="478"/>
          <ac:spMkLst>
            <pc:docMk/>
            <pc:sldMk cId="2589206025" sldId="277"/>
            <ac:spMk id="3" creationId="{5FEA24A7-383C-4DD2-974A-58AD277617E3}"/>
          </ac:spMkLst>
        </pc:spChg>
        <pc:spChg chg="mod">
          <ac:chgData name="Julie Andreacola" userId="48c04a26-c233-45c9-bfbf-7a70b338f297" providerId="ADAL" clId="{30FF6EAC-8B38-43C4-ADE4-40CCEAB3EE82}" dt="2019-04-24T00:08:08.765" v="3212" actId="403"/>
          <ac:spMkLst>
            <pc:docMk/>
            <pc:sldMk cId="2589206025" sldId="277"/>
            <ac:spMk id="4" creationId="{84B871DF-9C13-4C76-A683-3BFCAD40ED8C}"/>
          </ac:spMkLst>
        </pc:spChg>
        <pc:spChg chg="add del mod">
          <ac:chgData name="Julie Andreacola" userId="48c04a26-c233-45c9-bfbf-7a70b338f297" providerId="ADAL" clId="{30FF6EAC-8B38-43C4-ADE4-40CCEAB3EE82}" dt="2019-04-24T00:07:23.763" v="3204" actId="478"/>
          <ac:spMkLst>
            <pc:docMk/>
            <pc:sldMk cId="2589206025" sldId="277"/>
            <ac:spMk id="6" creationId="{1929CF0B-E401-4BA8-8D97-7CCCC0A6AB06}"/>
          </ac:spMkLst>
        </pc:spChg>
        <pc:spChg chg="add">
          <ac:chgData name="Julie Andreacola" userId="48c04a26-c233-45c9-bfbf-7a70b338f297" providerId="ADAL" clId="{30FF6EAC-8B38-43C4-ADE4-40CCEAB3EE82}" dt="2019-04-24T00:07:32.252" v="3205" actId="26606"/>
          <ac:spMkLst>
            <pc:docMk/>
            <pc:sldMk cId="2589206025" sldId="277"/>
            <ac:spMk id="11" creationId="{50E53EDA-3B94-4F6B-9E86-D3BB9EBB9616}"/>
          </ac:spMkLst>
        </pc:spChg>
        <pc:picChg chg="add">
          <ac:chgData name="Julie Andreacola" userId="48c04a26-c233-45c9-bfbf-7a70b338f297" providerId="ADAL" clId="{30FF6EAC-8B38-43C4-ADE4-40CCEAB3EE82}" dt="2019-04-24T00:07:32.252" v="3205" actId="26606"/>
          <ac:picMkLst>
            <pc:docMk/>
            <pc:sldMk cId="2589206025" sldId="277"/>
            <ac:picMk id="9" creationId="{A17F7527-5AC0-479A-B79F-9CF463410490}"/>
          </ac:picMkLst>
        </pc:picChg>
        <pc:cxnChg chg="add">
          <ac:chgData name="Julie Andreacola" userId="48c04a26-c233-45c9-bfbf-7a70b338f297" providerId="ADAL" clId="{30FF6EAC-8B38-43C4-ADE4-40CCEAB3EE82}" dt="2019-04-24T00:07:32.252" v="3205" actId="26606"/>
          <ac:cxnSpMkLst>
            <pc:docMk/>
            <pc:sldMk cId="2589206025" sldId="277"/>
            <ac:cxnSpMk id="13" creationId="{30EFD79F-7790-479B-B7DB-BD0D8C101DDD}"/>
          </ac:cxnSpMkLst>
        </pc:cxnChg>
      </pc:sldChg>
      <pc:sldChg chg="addSp delSp modSp add mod setBg">
        <pc:chgData name="Julie Andreacola" userId="48c04a26-c233-45c9-bfbf-7a70b338f297" providerId="ADAL" clId="{30FF6EAC-8B38-43C4-ADE4-40CCEAB3EE82}" dt="2019-04-24T01:01:12.150" v="3550" actId="403"/>
        <pc:sldMkLst>
          <pc:docMk/>
          <pc:sldMk cId="4169848563" sldId="278"/>
        </pc:sldMkLst>
        <pc:spChg chg="mod">
          <ac:chgData name="Julie Andreacola" userId="48c04a26-c233-45c9-bfbf-7a70b338f297" providerId="ADAL" clId="{30FF6EAC-8B38-43C4-ADE4-40CCEAB3EE82}" dt="2019-04-24T01:00:56.660" v="3547" actId="26606"/>
          <ac:spMkLst>
            <pc:docMk/>
            <pc:sldMk cId="4169848563" sldId="278"/>
            <ac:spMk id="2" creationId="{424434D8-46BA-4C9C-83D6-DF2755467417}"/>
          </ac:spMkLst>
        </pc:spChg>
        <pc:spChg chg="mod">
          <ac:chgData name="Julie Andreacola" userId="48c04a26-c233-45c9-bfbf-7a70b338f297" providerId="ADAL" clId="{30FF6EAC-8B38-43C4-ADE4-40CCEAB3EE82}" dt="2019-04-24T01:01:12.150" v="3550" actId="403"/>
          <ac:spMkLst>
            <pc:docMk/>
            <pc:sldMk cId="4169848563" sldId="278"/>
            <ac:spMk id="3" creationId="{6B7A2165-24E2-40A8-A429-3638AA79CF59}"/>
          </ac:spMkLst>
        </pc:spChg>
        <pc:spChg chg="del">
          <ac:chgData name="Julie Andreacola" userId="48c04a26-c233-45c9-bfbf-7a70b338f297" providerId="ADAL" clId="{30FF6EAC-8B38-43C4-ADE4-40CCEAB3EE82}" dt="2019-04-24T00:58:01.446" v="3461" actId="478"/>
          <ac:spMkLst>
            <pc:docMk/>
            <pc:sldMk cId="4169848563" sldId="278"/>
            <ac:spMk id="4" creationId="{58CE55D3-48DC-4C2B-AA31-0F53736110A8}"/>
          </ac:spMkLst>
        </pc:spChg>
        <pc:spChg chg="add">
          <ac:chgData name="Julie Andreacola" userId="48c04a26-c233-45c9-bfbf-7a70b338f297" providerId="ADAL" clId="{30FF6EAC-8B38-43C4-ADE4-40CCEAB3EE82}" dt="2019-04-24T01:00:56.660" v="3547" actId="26606"/>
          <ac:spMkLst>
            <pc:docMk/>
            <pc:sldMk cId="4169848563" sldId="278"/>
            <ac:spMk id="10" creationId="{50E53EDA-3B94-4F6B-9E86-D3BB9EBB9616}"/>
          </ac:spMkLst>
        </pc:spChg>
        <pc:picChg chg="add">
          <ac:chgData name="Julie Andreacola" userId="48c04a26-c233-45c9-bfbf-7a70b338f297" providerId="ADAL" clId="{30FF6EAC-8B38-43C4-ADE4-40CCEAB3EE82}" dt="2019-04-24T01:00:56.660" v="3547" actId="26606"/>
          <ac:picMkLst>
            <pc:docMk/>
            <pc:sldMk cId="4169848563" sldId="278"/>
            <ac:picMk id="8" creationId="{A17F7527-5AC0-479A-B79F-9CF463410490}"/>
          </ac:picMkLst>
        </pc:picChg>
        <pc:cxnChg chg="add">
          <ac:chgData name="Julie Andreacola" userId="48c04a26-c233-45c9-bfbf-7a70b338f297" providerId="ADAL" clId="{30FF6EAC-8B38-43C4-ADE4-40CCEAB3EE82}" dt="2019-04-24T01:00:56.660" v="3547" actId="26606"/>
          <ac:cxnSpMkLst>
            <pc:docMk/>
            <pc:sldMk cId="4169848563" sldId="278"/>
            <ac:cxnSpMk id="12" creationId="{30EFD79F-7790-479B-B7DB-BD0D8C101DDD}"/>
          </ac:cxnSpMkLst>
        </pc:cxnChg>
      </pc:sldChg>
      <pc:sldChg chg="addSp delSp modSp add mod setBg">
        <pc:chgData name="Julie Andreacola" userId="48c04a26-c233-45c9-bfbf-7a70b338f297" providerId="ADAL" clId="{30FF6EAC-8B38-43C4-ADE4-40CCEAB3EE82}" dt="2019-04-24T01:48:48.484" v="3994" actId="26606"/>
        <pc:sldMkLst>
          <pc:docMk/>
          <pc:sldMk cId="2420960537" sldId="279"/>
        </pc:sldMkLst>
        <pc:spChg chg="del mod">
          <ac:chgData name="Julie Andreacola" userId="48c04a26-c233-45c9-bfbf-7a70b338f297" providerId="ADAL" clId="{30FF6EAC-8B38-43C4-ADE4-40CCEAB3EE82}" dt="2019-04-24T01:11:31.876" v="3813" actId="478"/>
          <ac:spMkLst>
            <pc:docMk/>
            <pc:sldMk cId="2420960537" sldId="279"/>
            <ac:spMk id="2" creationId="{5102ADD2-C360-4D88-A66D-C78BA10B6E73}"/>
          </ac:spMkLst>
        </pc:spChg>
        <pc:spChg chg="del mod">
          <ac:chgData name="Julie Andreacola" userId="48c04a26-c233-45c9-bfbf-7a70b338f297" providerId="ADAL" clId="{30FF6EAC-8B38-43C4-ADE4-40CCEAB3EE82}" dt="2019-04-24T01:05:56.306" v="3665" actId="1032"/>
          <ac:spMkLst>
            <pc:docMk/>
            <pc:sldMk cId="2420960537" sldId="279"/>
            <ac:spMk id="3" creationId="{34D33B90-5FA4-46D2-90C1-9DDBE666D80B}"/>
          </ac:spMkLst>
        </pc:spChg>
        <pc:spChg chg="add del mod">
          <ac:chgData name="Julie Andreacola" userId="48c04a26-c233-45c9-bfbf-7a70b338f297" providerId="ADAL" clId="{30FF6EAC-8B38-43C4-ADE4-40CCEAB3EE82}" dt="2019-04-24T01:11:35.391" v="3814" actId="478"/>
          <ac:spMkLst>
            <pc:docMk/>
            <pc:sldMk cId="2420960537" sldId="279"/>
            <ac:spMk id="6" creationId="{6FC3AD21-E347-4189-A00B-C55AFFE9A5B1}"/>
          </ac:spMkLst>
        </pc:spChg>
        <pc:spChg chg="add del">
          <ac:chgData name="Julie Andreacola" userId="48c04a26-c233-45c9-bfbf-7a70b338f297" providerId="ADAL" clId="{30FF6EAC-8B38-43C4-ADE4-40CCEAB3EE82}" dt="2019-04-24T01:48:48.484" v="3994" actId="26606"/>
          <ac:spMkLst>
            <pc:docMk/>
            <pc:sldMk cId="2420960537" sldId="279"/>
            <ac:spMk id="9" creationId="{CBD94887-6A10-4F62-8EE1-B2BCFA1F380F}"/>
          </ac:spMkLst>
        </pc:spChg>
        <pc:graphicFrameChg chg="add mod modGraphic">
          <ac:chgData name="Julie Andreacola" userId="48c04a26-c233-45c9-bfbf-7a70b338f297" providerId="ADAL" clId="{30FF6EAC-8B38-43C4-ADE4-40CCEAB3EE82}" dt="2019-04-24T01:48:48.484" v="3994" actId="26606"/>
          <ac:graphicFrameMkLst>
            <pc:docMk/>
            <pc:sldMk cId="2420960537" sldId="279"/>
            <ac:graphicFrameMk id="4" creationId="{ECCAD918-88A0-4E78-A0AE-019C646C9109}"/>
          </ac:graphicFrameMkLst>
        </pc:graphicFrameChg>
        <pc:picChg chg="add del">
          <ac:chgData name="Julie Andreacola" userId="48c04a26-c233-45c9-bfbf-7a70b338f297" providerId="ADAL" clId="{30FF6EAC-8B38-43C4-ADE4-40CCEAB3EE82}" dt="2019-04-24T01:48:48.484" v="3994" actId="26606"/>
          <ac:picMkLst>
            <pc:docMk/>
            <pc:sldMk cId="2420960537" sldId="279"/>
            <ac:picMk id="11" creationId="{A3D512BA-228A-4979-9312-ACD246E1099D}"/>
          </ac:picMkLst>
        </pc:picChg>
      </pc:sldChg>
      <pc:sldChg chg="addSp delSp modSp add">
        <pc:chgData name="Julie Andreacola" userId="48c04a26-c233-45c9-bfbf-7a70b338f297" providerId="ADAL" clId="{30FF6EAC-8B38-43C4-ADE4-40CCEAB3EE82}" dt="2019-04-24T01:32:50.670" v="3976" actId="20577"/>
        <pc:sldMkLst>
          <pc:docMk/>
          <pc:sldMk cId="4066731663" sldId="280"/>
        </pc:sldMkLst>
        <pc:spChg chg="del">
          <ac:chgData name="Julie Andreacola" userId="48c04a26-c233-45c9-bfbf-7a70b338f297" providerId="ADAL" clId="{30FF6EAC-8B38-43C4-ADE4-40CCEAB3EE82}" dt="2019-04-24T01:32:37.877" v="3959"/>
          <ac:spMkLst>
            <pc:docMk/>
            <pc:sldMk cId="4066731663" sldId="280"/>
            <ac:spMk id="2" creationId="{05CE834C-BA20-4EB4-8172-2D770BA1ED67}"/>
          </ac:spMkLst>
        </pc:spChg>
        <pc:spChg chg="del">
          <ac:chgData name="Julie Andreacola" userId="48c04a26-c233-45c9-bfbf-7a70b338f297" providerId="ADAL" clId="{30FF6EAC-8B38-43C4-ADE4-40CCEAB3EE82}" dt="2019-04-24T01:32:37.877" v="3959"/>
          <ac:spMkLst>
            <pc:docMk/>
            <pc:sldMk cId="4066731663" sldId="280"/>
            <ac:spMk id="3" creationId="{2071B4E8-206A-4419-B003-45B7F058BE82}"/>
          </ac:spMkLst>
        </pc:spChg>
        <pc:spChg chg="add mod">
          <ac:chgData name="Julie Andreacola" userId="48c04a26-c233-45c9-bfbf-7a70b338f297" providerId="ADAL" clId="{30FF6EAC-8B38-43C4-ADE4-40CCEAB3EE82}" dt="2019-04-24T01:32:50.670" v="3976" actId="20577"/>
          <ac:spMkLst>
            <pc:docMk/>
            <pc:sldMk cId="4066731663" sldId="280"/>
            <ac:spMk id="4" creationId="{3303B8C2-E82C-45F3-85DC-185F6990C92C}"/>
          </ac:spMkLst>
        </pc:spChg>
        <pc:spChg chg="add mod">
          <ac:chgData name="Julie Andreacola" userId="48c04a26-c233-45c9-bfbf-7a70b338f297" providerId="ADAL" clId="{30FF6EAC-8B38-43C4-ADE4-40CCEAB3EE82}" dt="2019-04-24T01:32:37.877" v="3959"/>
          <ac:spMkLst>
            <pc:docMk/>
            <pc:sldMk cId="4066731663" sldId="280"/>
            <ac:spMk id="5" creationId="{17578C80-EB23-4177-8865-E17C5AEF8BCC}"/>
          </ac:spMkLst>
        </pc:spChg>
      </pc:sldChg>
      <pc:sldChg chg="delSp add">
        <pc:chgData name="Julie Andreacola" userId="48c04a26-c233-45c9-bfbf-7a70b338f297" providerId="ADAL" clId="{30FF6EAC-8B38-43C4-ADE4-40CCEAB3EE82}" dt="2019-04-24T01:55:48.343" v="4067"/>
        <pc:sldMkLst>
          <pc:docMk/>
          <pc:sldMk cId="3081241272" sldId="281"/>
        </pc:sldMkLst>
        <pc:spChg chg="del">
          <ac:chgData name="Julie Andreacola" userId="48c04a26-c233-45c9-bfbf-7a70b338f297" providerId="ADAL" clId="{30FF6EAC-8B38-43C4-ADE4-40CCEAB3EE82}" dt="2019-04-24T01:55:48.343" v="4067"/>
          <ac:spMkLst>
            <pc:docMk/>
            <pc:sldMk cId="3081241272" sldId="281"/>
            <ac:spMk id="2" creationId="{78F09237-B93D-4D9D-9130-8231E6A2B35C}"/>
          </ac:spMkLst>
        </pc:spChg>
        <pc:spChg chg="del">
          <ac:chgData name="Julie Andreacola" userId="48c04a26-c233-45c9-bfbf-7a70b338f297" providerId="ADAL" clId="{30FF6EAC-8B38-43C4-ADE4-40CCEAB3EE82}" dt="2019-04-24T01:55:48.343" v="4067"/>
          <ac:spMkLst>
            <pc:docMk/>
            <pc:sldMk cId="3081241272" sldId="281"/>
            <ac:spMk id="3" creationId="{2EF848B7-989E-4435-8210-C8049CB5F75A}"/>
          </ac:spMkLst>
        </pc:spChg>
        <pc:spChg chg="del">
          <ac:chgData name="Julie Andreacola" userId="48c04a26-c233-45c9-bfbf-7a70b338f297" providerId="ADAL" clId="{30FF6EAC-8B38-43C4-ADE4-40CCEAB3EE82}" dt="2019-04-24T01:55:48.343" v="4067"/>
          <ac:spMkLst>
            <pc:docMk/>
            <pc:sldMk cId="3081241272" sldId="281"/>
            <ac:spMk id="4" creationId="{09697A23-4A19-4490-BF8A-0EEF38306BB3}"/>
          </ac:spMkLst>
        </pc:spChg>
      </pc:sldChg>
      <pc:sldChg chg="delSp modSp add">
        <pc:chgData name="Julie Andreacola" userId="48c04a26-c233-45c9-bfbf-7a70b338f297" providerId="ADAL" clId="{30FF6EAC-8B38-43C4-ADE4-40CCEAB3EE82}" dt="2019-04-25T14:10:02.356" v="4326" actId="20577"/>
        <pc:sldMkLst>
          <pc:docMk/>
          <pc:sldMk cId="2537272474" sldId="282"/>
        </pc:sldMkLst>
        <pc:spChg chg="mod">
          <ac:chgData name="Julie Andreacola" userId="48c04a26-c233-45c9-bfbf-7a70b338f297" providerId="ADAL" clId="{30FF6EAC-8B38-43C4-ADE4-40CCEAB3EE82}" dt="2019-04-25T02:02:08.236" v="4104" actId="20577"/>
          <ac:spMkLst>
            <pc:docMk/>
            <pc:sldMk cId="2537272474" sldId="282"/>
            <ac:spMk id="2" creationId="{E3CAF845-7DBB-427E-94B1-41DE3C4E35DF}"/>
          </ac:spMkLst>
        </pc:spChg>
        <pc:spChg chg="mod">
          <ac:chgData name="Julie Andreacola" userId="48c04a26-c233-45c9-bfbf-7a70b338f297" providerId="ADAL" clId="{30FF6EAC-8B38-43C4-ADE4-40CCEAB3EE82}" dt="2019-04-25T14:10:02.356" v="4326" actId="20577"/>
          <ac:spMkLst>
            <pc:docMk/>
            <pc:sldMk cId="2537272474" sldId="282"/>
            <ac:spMk id="3" creationId="{B552A228-36C9-44C0-B018-A0BCD71038E5}"/>
          </ac:spMkLst>
        </pc:spChg>
        <pc:spChg chg="del">
          <ac:chgData name="Julie Andreacola" userId="48c04a26-c233-45c9-bfbf-7a70b338f297" providerId="ADAL" clId="{30FF6EAC-8B38-43C4-ADE4-40CCEAB3EE82}" dt="2019-04-25T14:09:23.124" v="4290"/>
          <ac:spMkLst>
            <pc:docMk/>
            <pc:sldMk cId="2537272474" sldId="282"/>
            <ac:spMk id="4" creationId="{0A3E4100-E5D3-4864-98C2-819D62D2B2D6}"/>
          </ac:spMkLst>
        </pc:spChg>
      </pc:sldChg>
      <pc:sldChg chg="addSp delSp modSp add mod setBg">
        <pc:chgData name="Julie Andreacola" userId="48c04a26-c233-45c9-bfbf-7a70b338f297" providerId="ADAL" clId="{30FF6EAC-8B38-43C4-ADE4-40CCEAB3EE82}" dt="2019-04-25T15:51:32.444" v="4607" actId="26606"/>
        <pc:sldMkLst>
          <pc:docMk/>
          <pc:sldMk cId="4213349184" sldId="283"/>
        </pc:sldMkLst>
        <pc:spChg chg="mod">
          <ac:chgData name="Julie Andreacola" userId="48c04a26-c233-45c9-bfbf-7a70b338f297" providerId="ADAL" clId="{30FF6EAC-8B38-43C4-ADE4-40CCEAB3EE82}" dt="2019-04-25T15:51:32.444" v="4607" actId="26606"/>
          <ac:spMkLst>
            <pc:docMk/>
            <pc:sldMk cId="4213349184" sldId="283"/>
            <ac:spMk id="2" creationId="{E3CAF845-7DBB-427E-94B1-41DE3C4E35DF}"/>
          </ac:spMkLst>
        </pc:spChg>
        <pc:spChg chg="mod ord">
          <ac:chgData name="Julie Andreacola" userId="48c04a26-c233-45c9-bfbf-7a70b338f297" providerId="ADAL" clId="{30FF6EAC-8B38-43C4-ADE4-40CCEAB3EE82}" dt="2019-04-25T15:51:32.444" v="4607" actId="26606"/>
          <ac:spMkLst>
            <pc:docMk/>
            <pc:sldMk cId="4213349184" sldId="283"/>
            <ac:spMk id="3" creationId="{B552A228-36C9-44C0-B018-A0BCD71038E5}"/>
          </ac:spMkLst>
        </pc:spChg>
        <pc:spChg chg="del">
          <ac:chgData name="Julie Andreacola" userId="48c04a26-c233-45c9-bfbf-7a70b338f297" providerId="ADAL" clId="{30FF6EAC-8B38-43C4-ADE4-40CCEAB3EE82}" dt="2019-04-25T15:51:26.398" v="4606"/>
          <ac:spMkLst>
            <pc:docMk/>
            <pc:sldMk cId="4213349184" sldId="283"/>
            <ac:spMk id="4" creationId="{0A3E4100-E5D3-4864-98C2-819D62D2B2D6}"/>
          </ac:spMkLst>
        </pc:spChg>
        <pc:picChg chg="add mod">
          <ac:chgData name="Julie Andreacola" userId="48c04a26-c233-45c9-bfbf-7a70b338f297" providerId="ADAL" clId="{30FF6EAC-8B38-43C4-ADE4-40CCEAB3EE82}" dt="2019-04-25T15:51:32.444" v="4607" actId="26606"/>
          <ac:picMkLst>
            <pc:docMk/>
            <pc:sldMk cId="4213349184" sldId="283"/>
            <ac:picMk id="5" creationId="{74829A1C-B759-4C71-9EC8-9A64BFE071F3}"/>
          </ac:picMkLst>
        </pc:picChg>
        <pc:picChg chg="add">
          <ac:chgData name="Julie Andreacola" userId="48c04a26-c233-45c9-bfbf-7a70b338f297" providerId="ADAL" clId="{30FF6EAC-8B38-43C4-ADE4-40CCEAB3EE82}" dt="2019-04-25T15:51:32.444" v="4607" actId="26606"/>
          <ac:picMkLst>
            <pc:docMk/>
            <pc:sldMk cId="4213349184" sldId="283"/>
            <ac:picMk id="10" creationId="{A53ED3FC-3BE8-4F1F-BEF1-74B1C721718A}"/>
          </ac:picMkLst>
        </pc:picChg>
      </pc:sldChg>
      <pc:sldChg chg="addSp delSp modSp add">
        <pc:chgData name="Julie Andreacola" userId="48c04a26-c233-45c9-bfbf-7a70b338f297" providerId="ADAL" clId="{30FF6EAC-8B38-43C4-ADE4-40CCEAB3EE82}" dt="2019-04-25T14:11:11.213" v="4372" actId="20577"/>
        <pc:sldMkLst>
          <pc:docMk/>
          <pc:sldMk cId="4042786714" sldId="284"/>
        </pc:sldMkLst>
        <pc:spChg chg="del">
          <ac:chgData name="Julie Andreacola" userId="48c04a26-c233-45c9-bfbf-7a70b338f297" providerId="ADAL" clId="{30FF6EAC-8B38-43C4-ADE4-40CCEAB3EE82}" dt="2019-04-25T14:10:44.459" v="4328"/>
          <ac:spMkLst>
            <pc:docMk/>
            <pc:sldMk cId="4042786714" sldId="284"/>
            <ac:spMk id="2" creationId="{5EABAD36-8617-4DB8-8469-3DB503594533}"/>
          </ac:spMkLst>
        </pc:spChg>
        <pc:spChg chg="del">
          <ac:chgData name="Julie Andreacola" userId="48c04a26-c233-45c9-bfbf-7a70b338f297" providerId="ADAL" clId="{30FF6EAC-8B38-43C4-ADE4-40CCEAB3EE82}" dt="2019-04-25T14:10:44.459" v="4328"/>
          <ac:spMkLst>
            <pc:docMk/>
            <pc:sldMk cId="4042786714" sldId="284"/>
            <ac:spMk id="3" creationId="{C9C71DFC-9124-47C9-9EA8-7D1F0DD2E7D4}"/>
          </ac:spMkLst>
        </pc:spChg>
        <pc:spChg chg="del">
          <ac:chgData name="Julie Andreacola" userId="48c04a26-c233-45c9-bfbf-7a70b338f297" providerId="ADAL" clId="{30FF6EAC-8B38-43C4-ADE4-40CCEAB3EE82}" dt="2019-04-25T14:10:44.459" v="4328"/>
          <ac:spMkLst>
            <pc:docMk/>
            <pc:sldMk cId="4042786714" sldId="284"/>
            <ac:spMk id="4" creationId="{0BB31E0D-55D6-4173-AA59-42FD832C66C6}"/>
          </ac:spMkLst>
        </pc:spChg>
        <pc:spChg chg="add mod">
          <ac:chgData name="Julie Andreacola" userId="48c04a26-c233-45c9-bfbf-7a70b338f297" providerId="ADAL" clId="{30FF6EAC-8B38-43C4-ADE4-40CCEAB3EE82}" dt="2019-04-25T14:11:11.213" v="4372" actId="20577"/>
          <ac:spMkLst>
            <pc:docMk/>
            <pc:sldMk cId="4042786714" sldId="284"/>
            <ac:spMk id="5" creationId="{F896FC51-08D7-4894-BDF6-E7C776ABA72E}"/>
          </ac:spMkLst>
        </pc:spChg>
        <pc:spChg chg="add mod">
          <ac:chgData name="Julie Andreacola" userId="48c04a26-c233-45c9-bfbf-7a70b338f297" providerId="ADAL" clId="{30FF6EAC-8B38-43C4-ADE4-40CCEAB3EE82}" dt="2019-04-25T14:10:44.459" v="4328"/>
          <ac:spMkLst>
            <pc:docMk/>
            <pc:sldMk cId="4042786714" sldId="284"/>
            <ac:spMk id="6" creationId="{E498EF60-F2DC-4B32-85FA-97072AD64B77}"/>
          </ac:spMkLst>
        </pc:spChg>
      </pc:sldChg>
      <pc:sldChg chg="modSp add del">
        <pc:chgData name="Julie Andreacola" userId="48c04a26-c233-45c9-bfbf-7a70b338f297" providerId="ADAL" clId="{30FF6EAC-8B38-43C4-ADE4-40CCEAB3EE82}" dt="2019-04-25T15:56:42.152" v="4608" actId="2696"/>
        <pc:sldMkLst>
          <pc:docMk/>
          <pc:sldMk cId="4292905872" sldId="285"/>
        </pc:sldMkLst>
        <pc:spChg chg="mod">
          <ac:chgData name="Julie Andreacola" userId="48c04a26-c233-45c9-bfbf-7a70b338f297" providerId="ADAL" clId="{30FF6EAC-8B38-43C4-ADE4-40CCEAB3EE82}" dt="2019-04-25T14:20:05.301" v="4497" actId="20577"/>
          <ac:spMkLst>
            <pc:docMk/>
            <pc:sldMk cId="4292905872" sldId="285"/>
            <ac:spMk id="2" creationId="{113743B5-2BF0-4840-A255-1B0485CD5EBE}"/>
          </ac:spMkLst>
        </pc:spChg>
        <pc:spChg chg="mod">
          <ac:chgData name="Julie Andreacola" userId="48c04a26-c233-45c9-bfbf-7a70b338f297" providerId="ADAL" clId="{30FF6EAC-8B38-43C4-ADE4-40CCEAB3EE82}" dt="2019-04-25T14:27:05.232" v="4599" actId="20577"/>
          <ac:spMkLst>
            <pc:docMk/>
            <pc:sldMk cId="4292905872" sldId="285"/>
            <ac:spMk id="3" creationId="{F2AF6EF9-F1C1-480B-8FA5-F23AB9F2C2D2}"/>
          </ac:spMkLst>
        </pc:spChg>
      </pc:sldChg>
      <pc:sldChg chg="addSp delSp modSp add">
        <pc:chgData name="Julie Andreacola" userId="48c04a26-c233-45c9-bfbf-7a70b338f297" providerId="ADAL" clId="{30FF6EAC-8B38-43C4-ADE4-40CCEAB3EE82}" dt="2019-04-25T14:38:08.931" v="4605" actId="20577"/>
        <pc:sldMkLst>
          <pc:docMk/>
          <pc:sldMk cId="4081290774" sldId="286"/>
        </pc:sldMkLst>
        <pc:spChg chg="del">
          <ac:chgData name="Julie Andreacola" userId="48c04a26-c233-45c9-bfbf-7a70b338f297" providerId="ADAL" clId="{30FF6EAC-8B38-43C4-ADE4-40CCEAB3EE82}" dt="2019-04-25T14:38:04.359" v="4601"/>
          <ac:spMkLst>
            <pc:docMk/>
            <pc:sldMk cId="4081290774" sldId="286"/>
            <ac:spMk id="2" creationId="{2DFDFA7B-AD81-49D3-99B2-A49799C82FA9}"/>
          </ac:spMkLst>
        </pc:spChg>
        <pc:spChg chg="del">
          <ac:chgData name="Julie Andreacola" userId="48c04a26-c233-45c9-bfbf-7a70b338f297" providerId="ADAL" clId="{30FF6EAC-8B38-43C4-ADE4-40CCEAB3EE82}" dt="2019-04-25T14:38:04.359" v="4601"/>
          <ac:spMkLst>
            <pc:docMk/>
            <pc:sldMk cId="4081290774" sldId="286"/>
            <ac:spMk id="3" creationId="{75A555EE-D65E-404C-B5AF-C974A034D235}"/>
          </ac:spMkLst>
        </pc:spChg>
        <pc:spChg chg="del">
          <ac:chgData name="Julie Andreacola" userId="48c04a26-c233-45c9-bfbf-7a70b338f297" providerId="ADAL" clId="{30FF6EAC-8B38-43C4-ADE4-40CCEAB3EE82}" dt="2019-04-25T14:38:04.359" v="4601"/>
          <ac:spMkLst>
            <pc:docMk/>
            <pc:sldMk cId="4081290774" sldId="286"/>
            <ac:spMk id="4" creationId="{676164D9-E96B-4228-ADDB-17CA6CA6813D}"/>
          </ac:spMkLst>
        </pc:spChg>
        <pc:spChg chg="add mod">
          <ac:chgData name="Julie Andreacola" userId="48c04a26-c233-45c9-bfbf-7a70b338f297" providerId="ADAL" clId="{30FF6EAC-8B38-43C4-ADE4-40CCEAB3EE82}" dt="2019-04-25T14:38:08.931" v="4605" actId="20577"/>
          <ac:spMkLst>
            <pc:docMk/>
            <pc:sldMk cId="4081290774" sldId="286"/>
            <ac:spMk id="5" creationId="{10EF4234-60F6-400E-B7A0-20A9C22DA284}"/>
          </ac:spMkLst>
        </pc:spChg>
        <pc:spChg chg="add mod">
          <ac:chgData name="Julie Andreacola" userId="48c04a26-c233-45c9-bfbf-7a70b338f297" providerId="ADAL" clId="{30FF6EAC-8B38-43C4-ADE4-40CCEAB3EE82}" dt="2019-04-25T14:38:04.359" v="4601"/>
          <ac:spMkLst>
            <pc:docMk/>
            <pc:sldMk cId="4081290774" sldId="286"/>
            <ac:spMk id="6" creationId="{360B72CA-5548-4E50-AAF8-1924119E7104}"/>
          </ac:spMkLst>
        </pc:spChg>
      </pc:sldChg>
      <pc:sldChg chg="addSp delSp modSp add mod setBg">
        <pc:chgData name="Julie Andreacola" userId="48c04a26-c233-45c9-bfbf-7a70b338f297" providerId="ADAL" clId="{30FF6EAC-8B38-43C4-ADE4-40CCEAB3EE82}" dt="2019-04-25T16:31:01.882" v="4759" actId="1076"/>
        <pc:sldMkLst>
          <pc:docMk/>
          <pc:sldMk cId="1278601028" sldId="287"/>
        </pc:sldMkLst>
        <pc:spChg chg="mod">
          <ac:chgData name="Julie Andreacola" userId="48c04a26-c233-45c9-bfbf-7a70b338f297" providerId="ADAL" clId="{30FF6EAC-8B38-43C4-ADE4-40CCEAB3EE82}" dt="2019-04-25T16:30:22.190" v="4753" actId="26606"/>
          <ac:spMkLst>
            <pc:docMk/>
            <pc:sldMk cId="1278601028" sldId="287"/>
            <ac:spMk id="2" creationId="{85C8BAC7-17E5-41AB-9423-E0F1B89359B0}"/>
          </ac:spMkLst>
        </pc:spChg>
        <pc:spChg chg="mod ord">
          <ac:chgData name="Julie Andreacola" userId="48c04a26-c233-45c9-bfbf-7a70b338f297" providerId="ADAL" clId="{30FF6EAC-8B38-43C4-ADE4-40CCEAB3EE82}" dt="2019-04-25T16:31:01.882" v="4759" actId="1076"/>
          <ac:spMkLst>
            <pc:docMk/>
            <pc:sldMk cId="1278601028" sldId="287"/>
            <ac:spMk id="3" creationId="{36FE4962-7798-4D97-8F51-245E0244AF1E}"/>
          </ac:spMkLst>
        </pc:spChg>
        <pc:spChg chg="del">
          <ac:chgData name="Julie Andreacola" userId="48c04a26-c233-45c9-bfbf-7a70b338f297" providerId="ADAL" clId="{30FF6EAC-8B38-43C4-ADE4-40CCEAB3EE82}" dt="2019-04-25T16:30:07.194" v="4750" actId="931"/>
          <ac:spMkLst>
            <pc:docMk/>
            <pc:sldMk cId="1278601028" sldId="287"/>
            <ac:spMk id="4" creationId="{DAC09CA7-E069-49D3-9822-17B5028F0C1E}"/>
          </ac:spMkLst>
        </pc:spChg>
        <pc:picChg chg="add mod">
          <ac:chgData name="Julie Andreacola" userId="48c04a26-c233-45c9-bfbf-7a70b338f297" providerId="ADAL" clId="{30FF6EAC-8B38-43C4-ADE4-40CCEAB3EE82}" dt="2019-04-25T16:30:22.190" v="4753" actId="26606"/>
          <ac:picMkLst>
            <pc:docMk/>
            <pc:sldMk cId="1278601028" sldId="287"/>
            <ac:picMk id="6" creationId="{ABAEDBED-8EB5-40CF-821B-D9D0F2F9E5ED}"/>
          </ac:picMkLst>
        </pc:picChg>
        <pc:picChg chg="add">
          <ac:chgData name="Julie Andreacola" userId="48c04a26-c233-45c9-bfbf-7a70b338f297" providerId="ADAL" clId="{30FF6EAC-8B38-43C4-ADE4-40CCEAB3EE82}" dt="2019-04-25T16:30:22.190" v="4753" actId="26606"/>
          <ac:picMkLst>
            <pc:docMk/>
            <pc:sldMk cId="1278601028" sldId="287"/>
            <ac:picMk id="11" creationId="{A53ED3FC-3BE8-4F1F-BEF1-74B1C721718A}"/>
          </ac:picMkLst>
        </pc:picChg>
      </pc:sldChg>
      <pc:sldMasterChg chg="add addSldLayout">
        <pc:chgData name="Julie Andreacola" userId="48c04a26-c233-45c9-bfbf-7a70b338f297" providerId="ADAL" clId="{30FF6EAC-8B38-43C4-ADE4-40CCEAB3EE82}" dt="2019-04-03T20:48:31.917" v="2114" actId="27028"/>
        <pc:sldMasterMkLst>
          <pc:docMk/>
          <pc:sldMasterMk cId="3588427678" sldId="2147484229"/>
        </pc:sldMasterMkLst>
        <pc:sldLayoutChg chg="add">
          <pc:chgData name="Julie Andreacola" userId="48c04a26-c233-45c9-bfbf-7a70b338f297" providerId="ADAL" clId="{30FF6EAC-8B38-43C4-ADE4-40CCEAB3EE82}" dt="2019-04-03T20:48:31.917" v="2114" actId="27028"/>
          <pc:sldLayoutMkLst>
            <pc:docMk/>
            <pc:sldMasterMk cId="3588427678" sldId="2147484229"/>
            <pc:sldLayoutMk cId="2189335521" sldId="2147484247"/>
          </pc:sldLayoutMkLst>
        </pc:sldLayoutChg>
      </pc:sldMasterChg>
    </pc:docChg>
  </pc:docChgLst>
</pc:chgInfo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4" Type="http://schemas.openxmlformats.org/officeDocument/2006/relationships/image" Target="../media/image42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4" Type="http://schemas.openxmlformats.org/officeDocument/2006/relationships/image" Target="../media/image4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7AAA08-424F-492D-B7A0-A62D16213848}" type="doc">
      <dgm:prSet loTypeId="urn:microsoft.com/office/officeart/2005/8/layout/architecture" loCatId="relationship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44693ED-4D18-4C43-B93C-9FAB72B296D2}">
      <dgm:prSet phldrT="[Text]"/>
      <dgm:spPr/>
      <dgm:t>
        <a:bodyPr/>
        <a:lstStyle/>
        <a:p>
          <a:r>
            <a:rPr lang="en-US" dirty="0"/>
            <a:t>Measured Boot</a:t>
          </a:r>
        </a:p>
      </dgm:t>
    </dgm:pt>
    <dgm:pt modelId="{9248FE34-F8D7-4D4F-8CA0-E19E7A922655}" type="parTrans" cxnId="{A5694634-2EDC-40A5-887E-5156C4B3F26D}">
      <dgm:prSet/>
      <dgm:spPr/>
      <dgm:t>
        <a:bodyPr/>
        <a:lstStyle/>
        <a:p>
          <a:endParaRPr lang="en-US"/>
        </a:p>
      </dgm:t>
    </dgm:pt>
    <dgm:pt modelId="{C4DABEC9-7A82-44DE-87C3-6DFBC5549450}" type="sibTrans" cxnId="{A5694634-2EDC-40A5-887E-5156C4B3F26D}">
      <dgm:prSet/>
      <dgm:spPr/>
      <dgm:t>
        <a:bodyPr/>
        <a:lstStyle/>
        <a:p>
          <a:endParaRPr lang="en-US"/>
        </a:p>
      </dgm:t>
    </dgm:pt>
    <dgm:pt modelId="{23C5E148-1E55-4C61-8945-1F33BA454E80}">
      <dgm:prSet phldrT="[Text]"/>
      <dgm:spPr/>
      <dgm:t>
        <a:bodyPr/>
        <a:lstStyle/>
        <a:p>
          <a:r>
            <a:rPr lang="en-US" dirty="0"/>
            <a:t>Secure Boot</a:t>
          </a:r>
        </a:p>
      </dgm:t>
    </dgm:pt>
    <dgm:pt modelId="{AFE1BC59-BF2B-43A5-B83D-9806D7537DC1}" type="parTrans" cxnId="{5FFC7796-0E0D-497F-BCB5-C571550E9F62}">
      <dgm:prSet/>
      <dgm:spPr/>
      <dgm:t>
        <a:bodyPr/>
        <a:lstStyle/>
        <a:p>
          <a:endParaRPr lang="en-US"/>
        </a:p>
      </dgm:t>
    </dgm:pt>
    <dgm:pt modelId="{53803437-F4B6-4E61-8D95-B7384946EC86}" type="sibTrans" cxnId="{5FFC7796-0E0D-497F-BCB5-C571550E9F62}">
      <dgm:prSet/>
      <dgm:spPr/>
      <dgm:t>
        <a:bodyPr/>
        <a:lstStyle/>
        <a:p>
          <a:endParaRPr lang="en-US"/>
        </a:p>
      </dgm:t>
    </dgm:pt>
    <dgm:pt modelId="{44601B86-AB27-41F3-A660-D1E82A525AE6}">
      <dgm:prSet phldrT="[Text]"/>
      <dgm:spPr/>
      <dgm:t>
        <a:bodyPr/>
        <a:lstStyle/>
        <a:p>
          <a:r>
            <a:rPr lang="en-US" dirty="0"/>
            <a:t>Early Launch Anti Malware ELAM</a:t>
          </a:r>
        </a:p>
      </dgm:t>
    </dgm:pt>
    <dgm:pt modelId="{B7505AC6-44D4-4492-8F8B-EE90E7B71E2E}" type="parTrans" cxnId="{65A26D11-9AEB-44F4-A588-051BB3E244A6}">
      <dgm:prSet/>
      <dgm:spPr/>
      <dgm:t>
        <a:bodyPr/>
        <a:lstStyle/>
        <a:p>
          <a:endParaRPr lang="en-US"/>
        </a:p>
      </dgm:t>
    </dgm:pt>
    <dgm:pt modelId="{AE4A7388-FDF1-4816-B924-BA757055D38A}" type="sibTrans" cxnId="{65A26D11-9AEB-44F4-A588-051BB3E244A6}">
      <dgm:prSet/>
      <dgm:spPr/>
      <dgm:t>
        <a:bodyPr/>
        <a:lstStyle/>
        <a:p>
          <a:endParaRPr lang="en-US"/>
        </a:p>
      </dgm:t>
    </dgm:pt>
    <dgm:pt modelId="{90FFE4A6-2251-47A0-BD85-6671F00D56B2}">
      <dgm:prSet phldrT="[Text]"/>
      <dgm:spPr/>
      <dgm:t>
        <a:bodyPr/>
        <a:lstStyle/>
        <a:p>
          <a:r>
            <a:rPr lang="en-US" dirty="0"/>
            <a:t>Trusted Boot</a:t>
          </a:r>
        </a:p>
      </dgm:t>
    </dgm:pt>
    <dgm:pt modelId="{39D626F2-92D7-4D7D-8A17-69DF6CEFBB44}" type="parTrans" cxnId="{3B7E51B1-7596-490A-91F7-A04D4BDA27CC}">
      <dgm:prSet/>
      <dgm:spPr/>
      <dgm:t>
        <a:bodyPr/>
        <a:lstStyle/>
        <a:p>
          <a:endParaRPr lang="en-US"/>
        </a:p>
      </dgm:t>
    </dgm:pt>
    <dgm:pt modelId="{C9FB1411-C446-4227-84B5-62F1E2C0C4A5}" type="sibTrans" cxnId="{3B7E51B1-7596-490A-91F7-A04D4BDA27CC}">
      <dgm:prSet/>
      <dgm:spPr/>
      <dgm:t>
        <a:bodyPr/>
        <a:lstStyle/>
        <a:p>
          <a:endParaRPr lang="en-US"/>
        </a:p>
      </dgm:t>
    </dgm:pt>
    <dgm:pt modelId="{7E4441BF-37B4-45FA-90AC-3FC65871841F}" type="pres">
      <dgm:prSet presAssocID="{767AAA08-424F-492D-B7A0-A62D1621384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2F64D2E-449C-4C5A-8FCD-00307DB187DB}" type="pres">
      <dgm:prSet presAssocID="{444693ED-4D18-4C43-B93C-9FAB72B296D2}" presName="vertOne" presStyleCnt="0"/>
      <dgm:spPr/>
    </dgm:pt>
    <dgm:pt modelId="{DF1F74CA-6A95-41F3-85FE-B51B7F36B456}" type="pres">
      <dgm:prSet presAssocID="{444693ED-4D18-4C43-B93C-9FAB72B296D2}" presName="txOne" presStyleLbl="node0" presStyleIdx="0" presStyleCnt="1">
        <dgm:presLayoutVars>
          <dgm:chPref val="3"/>
        </dgm:presLayoutVars>
      </dgm:prSet>
      <dgm:spPr/>
    </dgm:pt>
    <dgm:pt modelId="{986A8EC0-E1F6-46F9-A884-9AD0964FDC1F}" type="pres">
      <dgm:prSet presAssocID="{444693ED-4D18-4C43-B93C-9FAB72B296D2}" presName="parTransOne" presStyleCnt="0"/>
      <dgm:spPr/>
    </dgm:pt>
    <dgm:pt modelId="{327B96F5-6C7D-409E-B414-3F56E0C3B07C}" type="pres">
      <dgm:prSet presAssocID="{444693ED-4D18-4C43-B93C-9FAB72B296D2}" presName="horzOne" presStyleCnt="0"/>
      <dgm:spPr/>
    </dgm:pt>
    <dgm:pt modelId="{EF84B389-D7B4-4DE1-934B-C55DD854FB38}" type="pres">
      <dgm:prSet presAssocID="{23C5E148-1E55-4C61-8945-1F33BA454E80}" presName="vertTwo" presStyleCnt="0"/>
      <dgm:spPr/>
    </dgm:pt>
    <dgm:pt modelId="{AF888CCE-2DAF-4A16-8CFA-A8BB4DF02175}" type="pres">
      <dgm:prSet presAssocID="{23C5E148-1E55-4C61-8945-1F33BA454E80}" presName="txTwo" presStyleLbl="node2" presStyleIdx="0" presStyleCnt="3">
        <dgm:presLayoutVars>
          <dgm:chPref val="3"/>
        </dgm:presLayoutVars>
      </dgm:prSet>
      <dgm:spPr/>
    </dgm:pt>
    <dgm:pt modelId="{80E15048-8D93-4352-8D73-58C6CA91A184}" type="pres">
      <dgm:prSet presAssocID="{23C5E148-1E55-4C61-8945-1F33BA454E80}" presName="horzTwo" presStyleCnt="0"/>
      <dgm:spPr/>
    </dgm:pt>
    <dgm:pt modelId="{1301A7D8-5ABF-4F77-A657-B7D1DA6ADC0A}" type="pres">
      <dgm:prSet presAssocID="{53803437-F4B6-4E61-8D95-B7384946EC86}" presName="sibSpaceTwo" presStyleCnt="0"/>
      <dgm:spPr/>
    </dgm:pt>
    <dgm:pt modelId="{2B137AD2-999B-4A6D-8F6F-B63F8F91D3A2}" type="pres">
      <dgm:prSet presAssocID="{44601B86-AB27-41F3-A660-D1E82A525AE6}" presName="vertTwo" presStyleCnt="0"/>
      <dgm:spPr/>
    </dgm:pt>
    <dgm:pt modelId="{7BB6FBCB-8B81-42B0-AC6D-D522360EBACB}" type="pres">
      <dgm:prSet presAssocID="{44601B86-AB27-41F3-A660-D1E82A525AE6}" presName="txTwo" presStyleLbl="node2" presStyleIdx="1" presStyleCnt="3">
        <dgm:presLayoutVars>
          <dgm:chPref val="3"/>
        </dgm:presLayoutVars>
      </dgm:prSet>
      <dgm:spPr/>
    </dgm:pt>
    <dgm:pt modelId="{409C41D1-554D-44DF-976C-6BC4DA8CD3E4}" type="pres">
      <dgm:prSet presAssocID="{44601B86-AB27-41F3-A660-D1E82A525AE6}" presName="horzTwo" presStyleCnt="0"/>
      <dgm:spPr/>
    </dgm:pt>
    <dgm:pt modelId="{E880D6CC-EEBB-4FEF-ADA0-E753454979F6}" type="pres">
      <dgm:prSet presAssocID="{AE4A7388-FDF1-4816-B924-BA757055D38A}" presName="sibSpaceTwo" presStyleCnt="0"/>
      <dgm:spPr/>
    </dgm:pt>
    <dgm:pt modelId="{CF152D83-DDBF-4793-A9D5-D0656A043736}" type="pres">
      <dgm:prSet presAssocID="{90FFE4A6-2251-47A0-BD85-6671F00D56B2}" presName="vertTwo" presStyleCnt="0"/>
      <dgm:spPr/>
    </dgm:pt>
    <dgm:pt modelId="{A0617CBD-8EF8-4143-BD8E-B7DBF8735895}" type="pres">
      <dgm:prSet presAssocID="{90FFE4A6-2251-47A0-BD85-6671F00D56B2}" presName="txTwo" presStyleLbl="node2" presStyleIdx="2" presStyleCnt="3">
        <dgm:presLayoutVars>
          <dgm:chPref val="3"/>
        </dgm:presLayoutVars>
      </dgm:prSet>
      <dgm:spPr/>
    </dgm:pt>
    <dgm:pt modelId="{84CA70CB-2482-41FD-BA1C-D8404FEE70EA}" type="pres">
      <dgm:prSet presAssocID="{90FFE4A6-2251-47A0-BD85-6671F00D56B2}" presName="horzTwo" presStyleCnt="0"/>
      <dgm:spPr/>
    </dgm:pt>
  </dgm:ptLst>
  <dgm:cxnLst>
    <dgm:cxn modelId="{65A26D11-9AEB-44F4-A588-051BB3E244A6}" srcId="{444693ED-4D18-4C43-B93C-9FAB72B296D2}" destId="{44601B86-AB27-41F3-A660-D1E82A525AE6}" srcOrd="1" destOrd="0" parTransId="{B7505AC6-44D4-4492-8F8B-EE90E7B71E2E}" sibTransId="{AE4A7388-FDF1-4816-B924-BA757055D38A}"/>
    <dgm:cxn modelId="{A5694634-2EDC-40A5-887E-5156C4B3F26D}" srcId="{767AAA08-424F-492D-B7A0-A62D16213848}" destId="{444693ED-4D18-4C43-B93C-9FAB72B296D2}" srcOrd="0" destOrd="0" parTransId="{9248FE34-F8D7-4D4F-8CA0-E19E7A922655}" sibTransId="{C4DABEC9-7A82-44DE-87C3-6DFBC5549450}"/>
    <dgm:cxn modelId="{72E2183F-E17B-460C-8388-63DA6A7F56EC}" type="presOf" srcId="{44601B86-AB27-41F3-A660-D1E82A525AE6}" destId="{7BB6FBCB-8B81-42B0-AC6D-D522360EBACB}" srcOrd="0" destOrd="0" presId="urn:microsoft.com/office/officeart/2005/8/layout/architecture"/>
    <dgm:cxn modelId="{9D945A7C-7BB2-41E7-8661-C352759BA0C9}" type="presOf" srcId="{444693ED-4D18-4C43-B93C-9FAB72B296D2}" destId="{DF1F74CA-6A95-41F3-85FE-B51B7F36B456}" srcOrd="0" destOrd="0" presId="urn:microsoft.com/office/officeart/2005/8/layout/architecture"/>
    <dgm:cxn modelId="{2FB0997F-F353-4E4F-9091-2C9633EB7143}" type="presOf" srcId="{23C5E148-1E55-4C61-8945-1F33BA454E80}" destId="{AF888CCE-2DAF-4A16-8CFA-A8BB4DF02175}" srcOrd="0" destOrd="0" presId="urn:microsoft.com/office/officeart/2005/8/layout/architecture"/>
    <dgm:cxn modelId="{A8167A89-1702-4369-AC64-E60419F9B1EF}" type="presOf" srcId="{767AAA08-424F-492D-B7A0-A62D16213848}" destId="{7E4441BF-37B4-45FA-90AC-3FC65871841F}" srcOrd="0" destOrd="0" presId="urn:microsoft.com/office/officeart/2005/8/layout/architecture"/>
    <dgm:cxn modelId="{5FFC7796-0E0D-497F-BCB5-C571550E9F62}" srcId="{444693ED-4D18-4C43-B93C-9FAB72B296D2}" destId="{23C5E148-1E55-4C61-8945-1F33BA454E80}" srcOrd="0" destOrd="0" parTransId="{AFE1BC59-BF2B-43A5-B83D-9806D7537DC1}" sibTransId="{53803437-F4B6-4E61-8D95-B7384946EC86}"/>
    <dgm:cxn modelId="{6E5B1B99-25CE-451A-BDFC-FBB5FA04C3FE}" type="presOf" srcId="{90FFE4A6-2251-47A0-BD85-6671F00D56B2}" destId="{A0617CBD-8EF8-4143-BD8E-B7DBF8735895}" srcOrd="0" destOrd="0" presId="urn:microsoft.com/office/officeart/2005/8/layout/architecture"/>
    <dgm:cxn modelId="{3B7E51B1-7596-490A-91F7-A04D4BDA27CC}" srcId="{444693ED-4D18-4C43-B93C-9FAB72B296D2}" destId="{90FFE4A6-2251-47A0-BD85-6671F00D56B2}" srcOrd="2" destOrd="0" parTransId="{39D626F2-92D7-4D7D-8A17-69DF6CEFBB44}" sibTransId="{C9FB1411-C446-4227-84B5-62F1E2C0C4A5}"/>
    <dgm:cxn modelId="{472063C5-D225-4DBB-BB62-4E04A8A5A28F}" type="presParOf" srcId="{7E4441BF-37B4-45FA-90AC-3FC65871841F}" destId="{72F64D2E-449C-4C5A-8FCD-00307DB187DB}" srcOrd="0" destOrd="0" presId="urn:microsoft.com/office/officeart/2005/8/layout/architecture"/>
    <dgm:cxn modelId="{C9AC44DB-A0C9-43CC-9D7E-CA6E24AD5897}" type="presParOf" srcId="{72F64D2E-449C-4C5A-8FCD-00307DB187DB}" destId="{DF1F74CA-6A95-41F3-85FE-B51B7F36B456}" srcOrd="0" destOrd="0" presId="urn:microsoft.com/office/officeart/2005/8/layout/architecture"/>
    <dgm:cxn modelId="{966B19AC-91F6-430B-8F09-4FFA256BA02B}" type="presParOf" srcId="{72F64D2E-449C-4C5A-8FCD-00307DB187DB}" destId="{986A8EC0-E1F6-46F9-A884-9AD0964FDC1F}" srcOrd="1" destOrd="0" presId="urn:microsoft.com/office/officeart/2005/8/layout/architecture"/>
    <dgm:cxn modelId="{B2602F00-2B49-46CB-AF79-F14C4C8F2633}" type="presParOf" srcId="{72F64D2E-449C-4C5A-8FCD-00307DB187DB}" destId="{327B96F5-6C7D-409E-B414-3F56E0C3B07C}" srcOrd="2" destOrd="0" presId="urn:microsoft.com/office/officeart/2005/8/layout/architecture"/>
    <dgm:cxn modelId="{B717A206-2FBA-4927-B107-7428CA7196CA}" type="presParOf" srcId="{327B96F5-6C7D-409E-B414-3F56E0C3B07C}" destId="{EF84B389-D7B4-4DE1-934B-C55DD854FB38}" srcOrd="0" destOrd="0" presId="urn:microsoft.com/office/officeart/2005/8/layout/architecture"/>
    <dgm:cxn modelId="{C1389C3E-F150-4935-9F64-13ABA8C1B3B6}" type="presParOf" srcId="{EF84B389-D7B4-4DE1-934B-C55DD854FB38}" destId="{AF888CCE-2DAF-4A16-8CFA-A8BB4DF02175}" srcOrd="0" destOrd="0" presId="urn:microsoft.com/office/officeart/2005/8/layout/architecture"/>
    <dgm:cxn modelId="{FE7EEA2E-28D0-4056-BF3A-F15DBFD29D57}" type="presParOf" srcId="{EF84B389-D7B4-4DE1-934B-C55DD854FB38}" destId="{80E15048-8D93-4352-8D73-58C6CA91A184}" srcOrd="1" destOrd="0" presId="urn:microsoft.com/office/officeart/2005/8/layout/architecture"/>
    <dgm:cxn modelId="{D49CC45C-D4F1-48D5-A293-C010E6F390DB}" type="presParOf" srcId="{327B96F5-6C7D-409E-B414-3F56E0C3B07C}" destId="{1301A7D8-5ABF-4F77-A657-B7D1DA6ADC0A}" srcOrd="1" destOrd="0" presId="urn:microsoft.com/office/officeart/2005/8/layout/architecture"/>
    <dgm:cxn modelId="{FEE43C5F-3D00-41FD-B861-C4E667C4B21D}" type="presParOf" srcId="{327B96F5-6C7D-409E-B414-3F56E0C3B07C}" destId="{2B137AD2-999B-4A6D-8F6F-B63F8F91D3A2}" srcOrd="2" destOrd="0" presId="urn:microsoft.com/office/officeart/2005/8/layout/architecture"/>
    <dgm:cxn modelId="{C23F1613-376D-47AE-BCFB-6FF41B46FA0F}" type="presParOf" srcId="{2B137AD2-999B-4A6D-8F6F-B63F8F91D3A2}" destId="{7BB6FBCB-8B81-42B0-AC6D-D522360EBACB}" srcOrd="0" destOrd="0" presId="urn:microsoft.com/office/officeart/2005/8/layout/architecture"/>
    <dgm:cxn modelId="{CE75DE04-1F32-4156-B8FC-6C844AC85257}" type="presParOf" srcId="{2B137AD2-999B-4A6D-8F6F-B63F8F91D3A2}" destId="{409C41D1-554D-44DF-976C-6BC4DA8CD3E4}" srcOrd="1" destOrd="0" presId="urn:microsoft.com/office/officeart/2005/8/layout/architecture"/>
    <dgm:cxn modelId="{C98CB6A0-43C5-4A0F-A475-706DD4590A47}" type="presParOf" srcId="{327B96F5-6C7D-409E-B414-3F56E0C3B07C}" destId="{E880D6CC-EEBB-4FEF-ADA0-E753454979F6}" srcOrd="3" destOrd="0" presId="urn:microsoft.com/office/officeart/2005/8/layout/architecture"/>
    <dgm:cxn modelId="{89A73E8B-FBC4-4C0B-AE26-08C3014B8EE6}" type="presParOf" srcId="{327B96F5-6C7D-409E-B414-3F56E0C3B07C}" destId="{CF152D83-DDBF-4793-A9D5-D0656A043736}" srcOrd="4" destOrd="0" presId="urn:microsoft.com/office/officeart/2005/8/layout/architecture"/>
    <dgm:cxn modelId="{744FE123-0FDE-4C84-A9B8-69ACD6640BC0}" type="presParOf" srcId="{CF152D83-DDBF-4793-A9D5-D0656A043736}" destId="{A0617CBD-8EF8-4143-BD8E-B7DBF8735895}" srcOrd="0" destOrd="0" presId="urn:microsoft.com/office/officeart/2005/8/layout/architecture"/>
    <dgm:cxn modelId="{994F5003-9E3A-4623-A1C3-73B22F1E5D12}" type="presParOf" srcId="{CF152D83-DDBF-4793-A9D5-D0656A043736}" destId="{84CA70CB-2482-41FD-BA1C-D8404FEE70EA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F498A6B-5E64-4642-99C7-FCAC8BB1D8B3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BD4491E-F697-42E4-8604-A0B6363DCBB7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Final Settings Applied</a:t>
          </a:r>
        </a:p>
      </dgm:t>
    </dgm:pt>
    <dgm:pt modelId="{06E0B1FE-9401-4280-B297-CC95A361ACBA}" type="parTrans" cxnId="{7FE9429C-F80B-410A-ADB8-AA0DEE486435}">
      <dgm:prSet/>
      <dgm:spPr/>
      <dgm:t>
        <a:bodyPr/>
        <a:lstStyle/>
        <a:p>
          <a:endParaRPr lang="en-US"/>
        </a:p>
      </dgm:t>
    </dgm:pt>
    <dgm:pt modelId="{A884F845-9492-4F0A-BA06-C90E1D1B7077}" type="sibTrans" cxnId="{7FE9429C-F80B-410A-ADB8-AA0DEE486435}">
      <dgm:prSet/>
      <dgm:spPr/>
      <dgm:t>
        <a:bodyPr/>
        <a:lstStyle/>
        <a:p>
          <a:endParaRPr lang="en-US"/>
        </a:p>
      </dgm:t>
    </dgm:pt>
    <dgm:pt modelId="{5FE00944-4B9C-4F12-8F02-70E26AC153A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OOBE boot phase</a:t>
          </a:r>
        </a:p>
      </dgm:t>
    </dgm:pt>
    <dgm:pt modelId="{D1382219-6C6A-4EAC-B869-4223315D46E6}" type="parTrans" cxnId="{79E3A616-7D7E-47B4-812C-6DD02B2CEC9E}">
      <dgm:prSet/>
      <dgm:spPr/>
      <dgm:t>
        <a:bodyPr/>
        <a:lstStyle/>
        <a:p>
          <a:endParaRPr lang="en-US"/>
        </a:p>
      </dgm:t>
    </dgm:pt>
    <dgm:pt modelId="{6B8B79BD-47D1-4675-B536-D007518ECD6B}" type="sibTrans" cxnId="{79E3A616-7D7E-47B4-812C-6DD02B2CEC9E}">
      <dgm:prSet/>
      <dgm:spPr/>
      <dgm:t>
        <a:bodyPr/>
        <a:lstStyle/>
        <a:p>
          <a:endParaRPr lang="en-US"/>
        </a:p>
      </dgm:t>
    </dgm:pt>
    <dgm:pt modelId="{90261201-3291-4C42-9A93-19D6E68594B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Out of box experience</a:t>
          </a:r>
        </a:p>
      </dgm:t>
    </dgm:pt>
    <dgm:pt modelId="{F4C15AFA-77B6-4AB2-9233-EE1504ECD43F}" type="parTrans" cxnId="{1DA9FA30-D665-4632-81C0-9D58D9AA81BC}">
      <dgm:prSet/>
      <dgm:spPr/>
      <dgm:t>
        <a:bodyPr/>
        <a:lstStyle/>
        <a:p>
          <a:endParaRPr lang="en-US"/>
        </a:p>
      </dgm:t>
    </dgm:pt>
    <dgm:pt modelId="{9459D1CC-9314-48A4-AEA3-D54D2B650654}" type="sibTrans" cxnId="{1DA9FA30-D665-4632-81C0-9D58D9AA81BC}">
      <dgm:prSet/>
      <dgm:spPr/>
      <dgm:t>
        <a:bodyPr/>
        <a:lstStyle/>
        <a:p>
          <a:endParaRPr lang="en-US"/>
        </a:p>
      </dgm:t>
    </dgm:pt>
    <dgm:pt modelId="{CA639C94-1508-4B49-B6EF-4499A8A0B2FE}" type="pres">
      <dgm:prSet presAssocID="{CF498A6B-5E64-4642-99C7-FCAC8BB1D8B3}" presName="root" presStyleCnt="0">
        <dgm:presLayoutVars>
          <dgm:dir/>
          <dgm:resizeHandles val="exact"/>
        </dgm:presLayoutVars>
      </dgm:prSet>
      <dgm:spPr/>
    </dgm:pt>
    <dgm:pt modelId="{7EC97D48-0072-4D3B-84C1-9A69DF90403D}" type="pres">
      <dgm:prSet presAssocID="{CBD4491E-F697-42E4-8604-A0B6363DCBB7}" presName="compNode" presStyleCnt="0"/>
      <dgm:spPr/>
    </dgm:pt>
    <dgm:pt modelId="{9D84F8F5-A037-44BF-9167-78D149930588}" type="pres">
      <dgm:prSet presAssocID="{CBD4491E-F697-42E4-8604-A0B6363DCBB7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3D29CA03-DE00-42B1-8D4B-328CD93F4F19}" type="pres">
      <dgm:prSet presAssocID="{CBD4491E-F697-42E4-8604-A0B6363DCBB7}" presName="iconSpace" presStyleCnt="0"/>
      <dgm:spPr/>
    </dgm:pt>
    <dgm:pt modelId="{90B1BF96-CE23-48F9-81E6-E05B01C5AF5B}" type="pres">
      <dgm:prSet presAssocID="{CBD4491E-F697-42E4-8604-A0B6363DCBB7}" presName="parTx" presStyleLbl="revTx" presStyleIdx="0" presStyleCnt="4">
        <dgm:presLayoutVars>
          <dgm:chMax val="0"/>
          <dgm:chPref val="0"/>
        </dgm:presLayoutVars>
      </dgm:prSet>
      <dgm:spPr/>
    </dgm:pt>
    <dgm:pt modelId="{78600C98-F88D-4CC5-A18C-F8C4600DE8A6}" type="pres">
      <dgm:prSet presAssocID="{CBD4491E-F697-42E4-8604-A0B6363DCBB7}" presName="txSpace" presStyleCnt="0"/>
      <dgm:spPr/>
    </dgm:pt>
    <dgm:pt modelId="{8E90C032-33B7-4EBF-9E61-E1CFDE86C839}" type="pres">
      <dgm:prSet presAssocID="{CBD4491E-F697-42E4-8604-A0B6363DCBB7}" presName="desTx" presStyleLbl="revTx" presStyleIdx="1" presStyleCnt="4">
        <dgm:presLayoutVars/>
      </dgm:prSet>
      <dgm:spPr/>
    </dgm:pt>
    <dgm:pt modelId="{54DE1EB2-9C85-4CBD-9096-199D1149A86F}" type="pres">
      <dgm:prSet presAssocID="{A884F845-9492-4F0A-BA06-C90E1D1B7077}" presName="sibTrans" presStyleCnt="0"/>
      <dgm:spPr/>
    </dgm:pt>
    <dgm:pt modelId="{B6921D27-F990-411D-A036-8A3FC4F5171F}" type="pres">
      <dgm:prSet presAssocID="{5FE00944-4B9C-4F12-8F02-70E26AC153A3}" presName="compNode" presStyleCnt="0"/>
      <dgm:spPr/>
    </dgm:pt>
    <dgm:pt modelId="{5D10D46E-367C-4AA4-948E-51D5F5C55189}" type="pres">
      <dgm:prSet presAssocID="{5FE00944-4B9C-4F12-8F02-70E26AC153A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A07FF8B-C0B8-4154-8F70-2CFC9BC6DBC6}" type="pres">
      <dgm:prSet presAssocID="{5FE00944-4B9C-4F12-8F02-70E26AC153A3}" presName="iconSpace" presStyleCnt="0"/>
      <dgm:spPr/>
    </dgm:pt>
    <dgm:pt modelId="{0077FD5B-BB1E-4E7D-915A-9B0AC1181699}" type="pres">
      <dgm:prSet presAssocID="{5FE00944-4B9C-4F12-8F02-70E26AC153A3}" presName="parTx" presStyleLbl="revTx" presStyleIdx="2" presStyleCnt="4">
        <dgm:presLayoutVars>
          <dgm:chMax val="0"/>
          <dgm:chPref val="0"/>
        </dgm:presLayoutVars>
      </dgm:prSet>
      <dgm:spPr/>
    </dgm:pt>
    <dgm:pt modelId="{B7FB7292-FF49-4B17-909F-023D86EEE2C3}" type="pres">
      <dgm:prSet presAssocID="{5FE00944-4B9C-4F12-8F02-70E26AC153A3}" presName="txSpace" presStyleCnt="0"/>
      <dgm:spPr/>
    </dgm:pt>
    <dgm:pt modelId="{9D9702D9-D374-404E-8E17-B2C79F7586BB}" type="pres">
      <dgm:prSet presAssocID="{5FE00944-4B9C-4F12-8F02-70E26AC153A3}" presName="desTx" presStyleLbl="revTx" presStyleIdx="3" presStyleCnt="4">
        <dgm:presLayoutVars/>
      </dgm:prSet>
      <dgm:spPr/>
    </dgm:pt>
  </dgm:ptLst>
  <dgm:cxnLst>
    <dgm:cxn modelId="{79E3A616-7D7E-47B4-812C-6DD02B2CEC9E}" srcId="{CF498A6B-5E64-4642-99C7-FCAC8BB1D8B3}" destId="{5FE00944-4B9C-4F12-8F02-70E26AC153A3}" srcOrd="1" destOrd="0" parTransId="{D1382219-6C6A-4EAC-B869-4223315D46E6}" sibTransId="{6B8B79BD-47D1-4675-B536-D007518ECD6B}"/>
    <dgm:cxn modelId="{1DA9FA30-D665-4632-81C0-9D58D9AA81BC}" srcId="{5FE00944-4B9C-4F12-8F02-70E26AC153A3}" destId="{90261201-3291-4C42-9A93-19D6E68594B7}" srcOrd="0" destOrd="0" parTransId="{F4C15AFA-77B6-4AB2-9233-EE1504ECD43F}" sibTransId="{9459D1CC-9314-48A4-AEA3-D54D2B650654}"/>
    <dgm:cxn modelId="{16575A4B-DE68-4C02-8078-71A2DC979752}" type="presOf" srcId="{CF498A6B-5E64-4642-99C7-FCAC8BB1D8B3}" destId="{CA639C94-1508-4B49-B6EF-4499A8A0B2FE}" srcOrd="0" destOrd="0" presId="urn:microsoft.com/office/officeart/2018/5/layout/CenteredIconLabelDescriptionList"/>
    <dgm:cxn modelId="{8DEED658-DA12-4FC8-9C07-8A4D1026DA9B}" type="presOf" srcId="{5FE00944-4B9C-4F12-8F02-70E26AC153A3}" destId="{0077FD5B-BB1E-4E7D-915A-9B0AC1181699}" srcOrd="0" destOrd="0" presId="urn:microsoft.com/office/officeart/2018/5/layout/CenteredIconLabelDescriptionList"/>
    <dgm:cxn modelId="{59665459-3192-4BF5-98CA-2B8C09ADE29D}" type="presOf" srcId="{90261201-3291-4C42-9A93-19D6E68594B7}" destId="{9D9702D9-D374-404E-8E17-B2C79F7586BB}" srcOrd="0" destOrd="0" presId="urn:microsoft.com/office/officeart/2018/5/layout/CenteredIconLabelDescriptionList"/>
    <dgm:cxn modelId="{7FE9429C-F80B-410A-ADB8-AA0DEE486435}" srcId="{CF498A6B-5E64-4642-99C7-FCAC8BB1D8B3}" destId="{CBD4491E-F697-42E4-8604-A0B6363DCBB7}" srcOrd="0" destOrd="0" parTransId="{06E0B1FE-9401-4280-B297-CC95A361ACBA}" sibTransId="{A884F845-9492-4F0A-BA06-C90E1D1B7077}"/>
    <dgm:cxn modelId="{6F1F19BB-D911-4CD2-BD55-F61A949D3644}" type="presOf" srcId="{CBD4491E-F697-42E4-8604-A0B6363DCBB7}" destId="{90B1BF96-CE23-48F9-81E6-E05B01C5AF5B}" srcOrd="0" destOrd="0" presId="urn:microsoft.com/office/officeart/2018/5/layout/CenteredIconLabelDescriptionList"/>
    <dgm:cxn modelId="{ADB8FD63-54A3-4E57-B50B-7EADADBCAEC5}" type="presParOf" srcId="{CA639C94-1508-4B49-B6EF-4499A8A0B2FE}" destId="{7EC97D48-0072-4D3B-84C1-9A69DF90403D}" srcOrd="0" destOrd="0" presId="urn:microsoft.com/office/officeart/2018/5/layout/CenteredIconLabelDescriptionList"/>
    <dgm:cxn modelId="{027A5925-E296-44FB-B007-E25788563429}" type="presParOf" srcId="{7EC97D48-0072-4D3B-84C1-9A69DF90403D}" destId="{9D84F8F5-A037-44BF-9167-78D149930588}" srcOrd="0" destOrd="0" presId="urn:microsoft.com/office/officeart/2018/5/layout/CenteredIconLabelDescriptionList"/>
    <dgm:cxn modelId="{F595E7CA-6C5D-404A-95A1-83AB65D4247A}" type="presParOf" srcId="{7EC97D48-0072-4D3B-84C1-9A69DF90403D}" destId="{3D29CA03-DE00-42B1-8D4B-328CD93F4F19}" srcOrd="1" destOrd="0" presId="urn:microsoft.com/office/officeart/2018/5/layout/CenteredIconLabelDescriptionList"/>
    <dgm:cxn modelId="{02292566-AC6C-49D9-9240-C292B022440C}" type="presParOf" srcId="{7EC97D48-0072-4D3B-84C1-9A69DF90403D}" destId="{90B1BF96-CE23-48F9-81E6-E05B01C5AF5B}" srcOrd="2" destOrd="0" presId="urn:microsoft.com/office/officeart/2018/5/layout/CenteredIconLabelDescriptionList"/>
    <dgm:cxn modelId="{C17A86D4-E423-4F4D-AAA9-75F795E9E4DB}" type="presParOf" srcId="{7EC97D48-0072-4D3B-84C1-9A69DF90403D}" destId="{78600C98-F88D-4CC5-A18C-F8C4600DE8A6}" srcOrd="3" destOrd="0" presId="urn:microsoft.com/office/officeart/2018/5/layout/CenteredIconLabelDescriptionList"/>
    <dgm:cxn modelId="{60499F90-D844-475F-8A91-3FB97ABD6647}" type="presParOf" srcId="{7EC97D48-0072-4D3B-84C1-9A69DF90403D}" destId="{8E90C032-33B7-4EBF-9E61-E1CFDE86C839}" srcOrd="4" destOrd="0" presId="urn:microsoft.com/office/officeart/2018/5/layout/CenteredIconLabelDescriptionList"/>
    <dgm:cxn modelId="{545447EE-5CCE-42FE-937E-0AC6093FC6C2}" type="presParOf" srcId="{CA639C94-1508-4B49-B6EF-4499A8A0B2FE}" destId="{54DE1EB2-9C85-4CBD-9096-199D1149A86F}" srcOrd="1" destOrd="0" presId="urn:microsoft.com/office/officeart/2018/5/layout/CenteredIconLabelDescriptionList"/>
    <dgm:cxn modelId="{F38B65D7-044B-48A5-AFB2-C316AAB7D9D2}" type="presParOf" srcId="{CA639C94-1508-4B49-B6EF-4499A8A0B2FE}" destId="{B6921D27-F990-411D-A036-8A3FC4F5171F}" srcOrd="2" destOrd="0" presId="urn:microsoft.com/office/officeart/2018/5/layout/CenteredIconLabelDescriptionList"/>
    <dgm:cxn modelId="{10B2CDEE-1120-471E-87CD-DD0269AC35D0}" type="presParOf" srcId="{B6921D27-F990-411D-A036-8A3FC4F5171F}" destId="{5D10D46E-367C-4AA4-948E-51D5F5C55189}" srcOrd="0" destOrd="0" presId="urn:microsoft.com/office/officeart/2018/5/layout/CenteredIconLabelDescriptionList"/>
    <dgm:cxn modelId="{DC569A8C-4CF2-4475-883A-9D7EBD13B3AB}" type="presParOf" srcId="{B6921D27-F990-411D-A036-8A3FC4F5171F}" destId="{AA07FF8B-C0B8-4154-8F70-2CFC9BC6DBC6}" srcOrd="1" destOrd="0" presId="urn:microsoft.com/office/officeart/2018/5/layout/CenteredIconLabelDescriptionList"/>
    <dgm:cxn modelId="{877ED2BE-F63C-4913-B472-522903432B93}" type="presParOf" srcId="{B6921D27-F990-411D-A036-8A3FC4F5171F}" destId="{0077FD5B-BB1E-4E7D-915A-9B0AC1181699}" srcOrd="2" destOrd="0" presId="urn:microsoft.com/office/officeart/2018/5/layout/CenteredIconLabelDescriptionList"/>
    <dgm:cxn modelId="{CE470F1D-F939-4551-ACFF-ABBC05301324}" type="presParOf" srcId="{B6921D27-F990-411D-A036-8A3FC4F5171F}" destId="{B7FB7292-FF49-4B17-909F-023D86EEE2C3}" srcOrd="3" destOrd="0" presId="urn:microsoft.com/office/officeart/2018/5/layout/CenteredIconLabelDescriptionList"/>
    <dgm:cxn modelId="{22241D54-D055-4B64-AB59-35A65F729C54}" type="presParOf" srcId="{B6921D27-F990-411D-A036-8A3FC4F5171F}" destId="{9D9702D9-D374-404E-8E17-B2C79F7586BB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14420C1-A6E4-4E21-BCDA-EAF0162CBA26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98D32D2-2E58-4994-B7DD-35091CFEA1F5}">
      <dgm:prSet/>
      <dgm:spPr/>
      <dgm:t>
        <a:bodyPr/>
        <a:lstStyle/>
        <a:p>
          <a:r>
            <a:rPr lang="en-US" b="1" dirty="0"/>
            <a:t>Symptom: </a:t>
          </a:r>
          <a:r>
            <a:rPr lang="en-US" b="0" dirty="0"/>
            <a:t>Start Menu and/or Taskbar layout customizations are not applied if </a:t>
          </a:r>
          <a:r>
            <a:rPr lang="en-US" b="0" dirty="0" err="1"/>
            <a:t>CopyProfile</a:t>
          </a:r>
          <a:r>
            <a:rPr lang="en-US" b="0" dirty="0"/>
            <a:t> option is used in an answer file during Sysprep</a:t>
          </a:r>
        </a:p>
      </dgm:t>
    </dgm:pt>
    <dgm:pt modelId="{FDDEB71C-FF72-4D7D-920C-F754161A63B4}" type="parTrans" cxnId="{34DF3772-5758-4DAF-928B-0BAC665A596E}">
      <dgm:prSet/>
      <dgm:spPr/>
      <dgm:t>
        <a:bodyPr/>
        <a:lstStyle/>
        <a:p>
          <a:endParaRPr lang="en-US"/>
        </a:p>
      </dgm:t>
    </dgm:pt>
    <dgm:pt modelId="{C9C14BA6-27A7-4AF1-B0AE-BA6795062763}" type="sibTrans" cxnId="{34DF3772-5758-4DAF-928B-0BAC665A596E}">
      <dgm:prSet/>
      <dgm:spPr/>
      <dgm:t>
        <a:bodyPr/>
        <a:lstStyle/>
        <a:p>
          <a:endParaRPr lang="en-US"/>
        </a:p>
      </dgm:t>
    </dgm:pt>
    <dgm:pt modelId="{D4BD57A4-C224-4C8D-991A-60970C292AC7}">
      <dgm:prSet/>
      <dgm:spPr/>
      <dgm:t>
        <a:bodyPr/>
        <a:lstStyle/>
        <a:p>
          <a:r>
            <a:rPr lang="en-US" b="1"/>
            <a:t>Resolution</a:t>
          </a:r>
          <a:r>
            <a:rPr lang="en-US"/>
            <a:t>: CopyProfile is no longer supported when attempting to customize Start Menu or taskbar with a layoutmodification.xml.</a:t>
          </a:r>
        </a:p>
      </dgm:t>
    </dgm:pt>
    <dgm:pt modelId="{C77CDF2C-6991-4E15-B870-4F6C2F8AD872}" type="parTrans" cxnId="{ECA1A232-688D-4E93-83B9-46D414693D6A}">
      <dgm:prSet/>
      <dgm:spPr/>
      <dgm:t>
        <a:bodyPr/>
        <a:lstStyle/>
        <a:p>
          <a:endParaRPr lang="en-US"/>
        </a:p>
      </dgm:t>
    </dgm:pt>
    <dgm:pt modelId="{D1606014-A01D-4506-A1F9-20208FF94FEC}" type="sibTrans" cxnId="{ECA1A232-688D-4E93-83B9-46D414693D6A}">
      <dgm:prSet/>
      <dgm:spPr/>
      <dgm:t>
        <a:bodyPr/>
        <a:lstStyle/>
        <a:p>
          <a:endParaRPr lang="en-US"/>
        </a:p>
      </dgm:t>
    </dgm:pt>
    <dgm:pt modelId="{E2AFF564-3272-401B-9266-5D8F375CED4A}" type="pres">
      <dgm:prSet presAssocID="{014420C1-A6E4-4E21-BCDA-EAF0162CBA2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060332D-7C11-4BD5-AE62-2CD22CEE26E4}" type="pres">
      <dgm:prSet presAssocID="{098D32D2-2E58-4994-B7DD-35091CFEA1F5}" presName="hierRoot1" presStyleCnt="0"/>
      <dgm:spPr/>
    </dgm:pt>
    <dgm:pt modelId="{30E2DFAD-21AD-4733-A4AD-A417C5189920}" type="pres">
      <dgm:prSet presAssocID="{098D32D2-2E58-4994-B7DD-35091CFEA1F5}" presName="composite" presStyleCnt="0"/>
      <dgm:spPr/>
    </dgm:pt>
    <dgm:pt modelId="{7D8018D8-FF16-46D1-843B-68567EC06DB3}" type="pres">
      <dgm:prSet presAssocID="{098D32D2-2E58-4994-B7DD-35091CFEA1F5}" presName="background" presStyleLbl="node0" presStyleIdx="0" presStyleCnt="2"/>
      <dgm:spPr/>
    </dgm:pt>
    <dgm:pt modelId="{F0523B85-5FA1-4332-AB6E-9B16797D17C5}" type="pres">
      <dgm:prSet presAssocID="{098D32D2-2E58-4994-B7DD-35091CFEA1F5}" presName="text" presStyleLbl="fgAcc0" presStyleIdx="0" presStyleCnt="2">
        <dgm:presLayoutVars>
          <dgm:chPref val="3"/>
        </dgm:presLayoutVars>
      </dgm:prSet>
      <dgm:spPr/>
    </dgm:pt>
    <dgm:pt modelId="{39425EA7-E9AC-4490-B179-D35F56CAD963}" type="pres">
      <dgm:prSet presAssocID="{098D32D2-2E58-4994-B7DD-35091CFEA1F5}" presName="hierChild2" presStyleCnt="0"/>
      <dgm:spPr/>
    </dgm:pt>
    <dgm:pt modelId="{B1823EC3-D6CF-46A0-9A86-F451766547A9}" type="pres">
      <dgm:prSet presAssocID="{D4BD57A4-C224-4C8D-991A-60970C292AC7}" presName="hierRoot1" presStyleCnt="0"/>
      <dgm:spPr/>
    </dgm:pt>
    <dgm:pt modelId="{BF687291-C937-43A3-9590-E00C0F96107A}" type="pres">
      <dgm:prSet presAssocID="{D4BD57A4-C224-4C8D-991A-60970C292AC7}" presName="composite" presStyleCnt="0"/>
      <dgm:spPr/>
    </dgm:pt>
    <dgm:pt modelId="{991566A4-EC10-4C60-A40C-0807E5A12689}" type="pres">
      <dgm:prSet presAssocID="{D4BD57A4-C224-4C8D-991A-60970C292AC7}" presName="background" presStyleLbl="node0" presStyleIdx="1" presStyleCnt="2"/>
      <dgm:spPr/>
    </dgm:pt>
    <dgm:pt modelId="{417E9D11-EB02-4F86-AEF5-A79E5AFA70ED}" type="pres">
      <dgm:prSet presAssocID="{D4BD57A4-C224-4C8D-991A-60970C292AC7}" presName="text" presStyleLbl="fgAcc0" presStyleIdx="1" presStyleCnt="2">
        <dgm:presLayoutVars>
          <dgm:chPref val="3"/>
        </dgm:presLayoutVars>
      </dgm:prSet>
      <dgm:spPr/>
    </dgm:pt>
    <dgm:pt modelId="{3508B299-8647-4E04-ACBF-93797227AE2F}" type="pres">
      <dgm:prSet presAssocID="{D4BD57A4-C224-4C8D-991A-60970C292AC7}" presName="hierChild2" presStyleCnt="0"/>
      <dgm:spPr/>
    </dgm:pt>
  </dgm:ptLst>
  <dgm:cxnLst>
    <dgm:cxn modelId="{ECA1A232-688D-4E93-83B9-46D414693D6A}" srcId="{014420C1-A6E4-4E21-BCDA-EAF0162CBA26}" destId="{D4BD57A4-C224-4C8D-991A-60970C292AC7}" srcOrd="1" destOrd="0" parTransId="{C77CDF2C-6991-4E15-B870-4F6C2F8AD872}" sibTransId="{D1606014-A01D-4506-A1F9-20208FF94FEC}"/>
    <dgm:cxn modelId="{34DF3772-5758-4DAF-928B-0BAC665A596E}" srcId="{014420C1-A6E4-4E21-BCDA-EAF0162CBA26}" destId="{098D32D2-2E58-4994-B7DD-35091CFEA1F5}" srcOrd="0" destOrd="0" parTransId="{FDDEB71C-FF72-4D7D-920C-F754161A63B4}" sibTransId="{C9C14BA6-27A7-4AF1-B0AE-BA6795062763}"/>
    <dgm:cxn modelId="{10ACC275-1948-4C8E-A38B-F9A92125F060}" type="presOf" srcId="{D4BD57A4-C224-4C8D-991A-60970C292AC7}" destId="{417E9D11-EB02-4F86-AEF5-A79E5AFA70ED}" srcOrd="0" destOrd="0" presId="urn:microsoft.com/office/officeart/2005/8/layout/hierarchy1"/>
    <dgm:cxn modelId="{9762F27D-8DD6-4C09-AD56-1AA6D1489851}" type="presOf" srcId="{014420C1-A6E4-4E21-BCDA-EAF0162CBA26}" destId="{E2AFF564-3272-401B-9266-5D8F375CED4A}" srcOrd="0" destOrd="0" presId="urn:microsoft.com/office/officeart/2005/8/layout/hierarchy1"/>
    <dgm:cxn modelId="{5F2515FF-274C-4449-B75B-9A7426139DBA}" type="presOf" srcId="{098D32D2-2E58-4994-B7DD-35091CFEA1F5}" destId="{F0523B85-5FA1-4332-AB6E-9B16797D17C5}" srcOrd="0" destOrd="0" presId="urn:microsoft.com/office/officeart/2005/8/layout/hierarchy1"/>
    <dgm:cxn modelId="{D944AC08-EECC-4D09-92F2-416AC559B0EC}" type="presParOf" srcId="{E2AFF564-3272-401B-9266-5D8F375CED4A}" destId="{8060332D-7C11-4BD5-AE62-2CD22CEE26E4}" srcOrd="0" destOrd="0" presId="urn:microsoft.com/office/officeart/2005/8/layout/hierarchy1"/>
    <dgm:cxn modelId="{0B3EAD15-A2B2-4780-8B9B-B6FB3BF13AE9}" type="presParOf" srcId="{8060332D-7C11-4BD5-AE62-2CD22CEE26E4}" destId="{30E2DFAD-21AD-4733-A4AD-A417C5189920}" srcOrd="0" destOrd="0" presId="urn:microsoft.com/office/officeart/2005/8/layout/hierarchy1"/>
    <dgm:cxn modelId="{6772179D-E805-4F21-A75A-06A62C9B35F7}" type="presParOf" srcId="{30E2DFAD-21AD-4733-A4AD-A417C5189920}" destId="{7D8018D8-FF16-46D1-843B-68567EC06DB3}" srcOrd="0" destOrd="0" presId="urn:microsoft.com/office/officeart/2005/8/layout/hierarchy1"/>
    <dgm:cxn modelId="{5A5B2069-EB2E-4DAA-812A-B31661D674A3}" type="presParOf" srcId="{30E2DFAD-21AD-4733-A4AD-A417C5189920}" destId="{F0523B85-5FA1-4332-AB6E-9B16797D17C5}" srcOrd="1" destOrd="0" presId="urn:microsoft.com/office/officeart/2005/8/layout/hierarchy1"/>
    <dgm:cxn modelId="{0BFD9C16-BC2D-44CC-9C5B-D707B7C9E207}" type="presParOf" srcId="{8060332D-7C11-4BD5-AE62-2CD22CEE26E4}" destId="{39425EA7-E9AC-4490-B179-D35F56CAD963}" srcOrd="1" destOrd="0" presId="urn:microsoft.com/office/officeart/2005/8/layout/hierarchy1"/>
    <dgm:cxn modelId="{F0FAAF6E-6C19-4757-A8C0-ABE9149DCC6D}" type="presParOf" srcId="{E2AFF564-3272-401B-9266-5D8F375CED4A}" destId="{B1823EC3-D6CF-46A0-9A86-F451766547A9}" srcOrd="1" destOrd="0" presId="urn:microsoft.com/office/officeart/2005/8/layout/hierarchy1"/>
    <dgm:cxn modelId="{FBEA9987-A366-4064-9141-52383C27BD50}" type="presParOf" srcId="{B1823EC3-D6CF-46A0-9A86-F451766547A9}" destId="{BF687291-C937-43A3-9590-E00C0F96107A}" srcOrd="0" destOrd="0" presId="urn:microsoft.com/office/officeart/2005/8/layout/hierarchy1"/>
    <dgm:cxn modelId="{3FDB9ECE-DAFA-4917-8B9D-C14BB3E24353}" type="presParOf" srcId="{BF687291-C937-43A3-9590-E00C0F96107A}" destId="{991566A4-EC10-4C60-A40C-0807E5A12689}" srcOrd="0" destOrd="0" presId="urn:microsoft.com/office/officeart/2005/8/layout/hierarchy1"/>
    <dgm:cxn modelId="{6D343B28-6003-4F83-AA84-193D6A42FAF1}" type="presParOf" srcId="{BF687291-C937-43A3-9590-E00C0F96107A}" destId="{417E9D11-EB02-4F86-AEF5-A79E5AFA70ED}" srcOrd="1" destOrd="0" presId="urn:microsoft.com/office/officeart/2005/8/layout/hierarchy1"/>
    <dgm:cxn modelId="{59306CF8-ACA5-4704-9BB8-436B4266151C}" type="presParOf" srcId="{B1823EC3-D6CF-46A0-9A86-F451766547A9}" destId="{3508B299-8647-4E04-ACBF-93797227AE2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136ED5-0F86-43A8-9580-268A195844F3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330DEC0D-5B6B-4D8C-AB27-CFCF0EF26DF0}">
      <dgm:prSet phldrT="[Text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Network Unlock for Bitlocker</a:t>
          </a:r>
        </a:p>
      </dgm:t>
    </dgm:pt>
    <dgm:pt modelId="{09597714-B1F7-4E2A-ABFD-6CEF604C4698}" type="parTrans" cxnId="{23C860AA-EB06-407D-88A3-399F05869271}">
      <dgm:prSet/>
      <dgm:spPr/>
      <dgm:t>
        <a:bodyPr/>
        <a:lstStyle/>
        <a:p>
          <a:endParaRPr lang="en-US"/>
        </a:p>
      </dgm:t>
    </dgm:pt>
    <dgm:pt modelId="{77CD8E37-1A1A-436B-A489-C80A26557191}" type="sibTrans" cxnId="{23C860AA-EB06-407D-88A3-399F05869271}">
      <dgm:prSet/>
      <dgm:spPr/>
      <dgm:t>
        <a:bodyPr/>
        <a:lstStyle/>
        <a:p>
          <a:endParaRPr lang="en-US"/>
        </a:p>
      </dgm:t>
    </dgm:pt>
    <dgm:pt modelId="{BC39503D-9AE6-48AC-A8E2-FE1B09F28BFE}">
      <dgm:prSet phldrT="[Text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Credential Guard</a:t>
          </a:r>
        </a:p>
      </dgm:t>
    </dgm:pt>
    <dgm:pt modelId="{A44FF8F6-A93E-4760-910F-584CA33CC11D}" type="parTrans" cxnId="{D16A698A-549A-4929-87D5-4B5085AC9ED8}">
      <dgm:prSet/>
      <dgm:spPr/>
      <dgm:t>
        <a:bodyPr/>
        <a:lstStyle/>
        <a:p>
          <a:endParaRPr lang="en-US"/>
        </a:p>
      </dgm:t>
    </dgm:pt>
    <dgm:pt modelId="{9893FEA3-4CC0-44F2-8E57-8F56698DEBDC}" type="sibTrans" cxnId="{D16A698A-549A-4929-87D5-4B5085AC9ED8}">
      <dgm:prSet/>
      <dgm:spPr/>
      <dgm:t>
        <a:bodyPr/>
        <a:lstStyle/>
        <a:p>
          <a:endParaRPr lang="en-US"/>
        </a:p>
      </dgm:t>
    </dgm:pt>
    <dgm:pt modelId="{CABAEEDF-21C1-4D27-B799-6FF17CFEC96F}">
      <dgm:prSet phldrT="[Text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Device Guard</a:t>
          </a:r>
        </a:p>
      </dgm:t>
    </dgm:pt>
    <dgm:pt modelId="{78A2A0E8-08D3-4FAE-8129-9763D64E84AA}" type="parTrans" cxnId="{47FAB6FB-288C-4EB5-A0D2-F69F77FFC7A5}">
      <dgm:prSet/>
      <dgm:spPr/>
      <dgm:t>
        <a:bodyPr/>
        <a:lstStyle/>
        <a:p>
          <a:endParaRPr lang="en-US"/>
        </a:p>
      </dgm:t>
    </dgm:pt>
    <dgm:pt modelId="{7A857584-8990-4E6F-A54C-486F6007A67B}" type="sibTrans" cxnId="{47FAB6FB-288C-4EB5-A0D2-F69F77FFC7A5}">
      <dgm:prSet/>
      <dgm:spPr/>
      <dgm:t>
        <a:bodyPr/>
        <a:lstStyle/>
        <a:p>
          <a:endParaRPr lang="en-US"/>
        </a:p>
      </dgm:t>
    </dgm:pt>
    <dgm:pt modelId="{3247FBD6-9C22-48DD-9021-B6BFF0BA4975}">
      <dgm:prSet phldrT="[Text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TPM 2.0</a:t>
          </a:r>
        </a:p>
      </dgm:t>
    </dgm:pt>
    <dgm:pt modelId="{E5C8A85E-CEBB-4EEC-B835-85037EB620F3}" type="parTrans" cxnId="{8FE83D60-A841-4B27-8205-34C9A43551B0}">
      <dgm:prSet/>
      <dgm:spPr/>
      <dgm:t>
        <a:bodyPr/>
        <a:lstStyle/>
        <a:p>
          <a:endParaRPr lang="en-US"/>
        </a:p>
      </dgm:t>
    </dgm:pt>
    <dgm:pt modelId="{CAD22ECA-0084-449A-8503-821DE15C5AAD}" type="sibTrans" cxnId="{8FE83D60-A841-4B27-8205-34C9A43551B0}">
      <dgm:prSet/>
      <dgm:spPr/>
      <dgm:t>
        <a:bodyPr/>
        <a:lstStyle/>
        <a:p>
          <a:endParaRPr lang="en-US"/>
        </a:p>
      </dgm:t>
    </dgm:pt>
    <dgm:pt modelId="{60EC3DB8-36A7-4419-81CF-841AD47A23A4}" type="pres">
      <dgm:prSet presAssocID="{61136ED5-0F86-43A8-9580-268A195844F3}" presName="root" presStyleCnt="0">
        <dgm:presLayoutVars>
          <dgm:dir/>
          <dgm:resizeHandles val="exact"/>
        </dgm:presLayoutVars>
      </dgm:prSet>
      <dgm:spPr/>
    </dgm:pt>
    <dgm:pt modelId="{53856B56-3ED1-47C6-ACE1-9EE2B8A5521D}" type="pres">
      <dgm:prSet presAssocID="{3247FBD6-9C22-48DD-9021-B6BFF0BA4975}" presName="compNode" presStyleCnt="0"/>
      <dgm:spPr/>
    </dgm:pt>
    <dgm:pt modelId="{1E2D39AB-E644-4A0A-AFC4-FB6BBC9633AA}" type="pres">
      <dgm:prSet presAssocID="{3247FBD6-9C22-48DD-9021-B6BFF0BA4975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45AF05E6-D797-44CE-9EE2-2B8FCB55F0AC}" type="pres">
      <dgm:prSet presAssocID="{3247FBD6-9C22-48DD-9021-B6BFF0BA497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20EBF6AF-A57B-447A-B530-EF298DDE52FC}" type="pres">
      <dgm:prSet presAssocID="{3247FBD6-9C22-48DD-9021-B6BFF0BA4975}" presName="spaceRect" presStyleCnt="0"/>
      <dgm:spPr/>
    </dgm:pt>
    <dgm:pt modelId="{3966173C-5393-4B0B-A7A4-C53516372011}" type="pres">
      <dgm:prSet presAssocID="{3247FBD6-9C22-48DD-9021-B6BFF0BA4975}" presName="textRect" presStyleLbl="revTx" presStyleIdx="0" presStyleCnt="4">
        <dgm:presLayoutVars>
          <dgm:chMax val="1"/>
          <dgm:chPref val="1"/>
        </dgm:presLayoutVars>
      </dgm:prSet>
      <dgm:spPr/>
    </dgm:pt>
    <dgm:pt modelId="{AE032D8B-56AB-4B65-AD1C-8459DA1D469B}" type="pres">
      <dgm:prSet presAssocID="{CAD22ECA-0084-449A-8503-821DE15C5AAD}" presName="sibTrans" presStyleCnt="0"/>
      <dgm:spPr/>
    </dgm:pt>
    <dgm:pt modelId="{65A15B88-B23F-491D-B736-0EB73E575088}" type="pres">
      <dgm:prSet presAssocID="{330DEC0D-5B6B-4D8C-AB27-CFCF0EF26DF0}" presName="compNode" presStyleCnt="0"/>
      <dgm:spPr/>
    </dgm:pt>
    <dgm:pt modelId="{313EBF7E-8EF4-45AA-BCE4-7A54D3D7B8C7}" type="pres">
      <dgm:prSet presAssocID="{330DEC0D-5B6B-4D8C-AB27-CFCF0EF26DF0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5114929-DE25-4F57-844F-DD7AD9F3FD11}" type="pres">
      <dgm:prSet presAssocID="{330DEC0D-5B6B-4D8C-AB27-CFCF0EF26DF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lice"/>
        </a:ext>
      </dgm:extLst>
    </dgm:pt>
    <dgm:pt modelId="{2AD61334-DAC4-49BC-ABCA-2CCE9B4DA5C5}" type="pres">
      <dgm:prSet presAssocID="{330DEC0D-5B6B-4D8C-AB27-CFCF0EF26DF0}" presName="spaceRect" presStyleCnt="0"/>
      <dgm:spPr/>
    </dgm:pt>
    <dgm:pt modelId="{13F21AA5-AF70-4EBA-A01F-E0445128922B}" type="pres">
      <dgm:prSet presAssocID="{330DEC0D-5B6B-4D8C-AB27-CFCF0EF26DF0}" presName="textRect" presStyleLbl="revTx" presStyleIdx="1" presStyleCnt="4">
        <dgm:presLayoutVars>
          <dgm:chMax val="1"/>
          <dgm:chPref val="1"/>
        </dgm:presLayoutVars>
      </dgm:prSet>
      <dgm:spPr/>
    </dgm:pt>
    <dgm:pt modelId="{1DC364D8-B2BA-4A5A-A002-48B225FE4A11}" type="pres">
      <dgm:prSet presAssocID="{77CD8E37-1A1A-436B-A489-C80A26557191}" presName="sibTrans" presStyleCnt="0"/>
      <dgm:spPr/>
    </dgm:pt>
    <dgm:pt modelId="{780C56AF-F2BE-4A33-A95E-20953633EB0D}" type="pres">
      <dgm:prSet presAssocID="{BC39503D-9AE6-48AC-A8E2-FE1B09F28BFE}" presName="compNode" presStyleCnt="0"/>
      <dgm:spPr/>
    </dgm:pt>
    <dgm:pt modelId="{18A831C5-D37C-4446-8CE2-29A05828EC20}" type="pres">
      <dgm:prSet presAssocID="{BC39503D-9AE6-48AC-A8E2-FE1B09F28BFE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3DD01E4D-D56F-4ACD-AF73-F7B5099E82D4}" type="pres">
      <dgm:prSet presAssocID="{BC39503D-9AE6-48AC-A8E2-FE1B09F28BFE}" presName="icon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lice"/>
        </a:ext>
      </dgm:extLst>
    </dgm:pt>
    <dgm:pt modelId="{1AE8845A-255C-4A0E-A096-C5F27448619E}" type="pres">
      <dgm:prSet presAssocID="{BC39503D-9AE6-48AC-A8E2-FE1B09F28BFE}" presName="spaceRect" presStyleCnt="0"/>
      <dgm:spPr/>
    </dgm:pt>
    <dgm:pt modelId="{95EDB9BD-E7EB-4C09-BEAF-064085B1E767}" type="pres">
      <dgm:prSet presAssocID="{BC39503D-9AE6-48AC-A8E2-FE1B09F28BFE}" presName="textRect" presStyleLbl="revTx" presStyleIdx="2" presStyleCnt="4">
        <dgm:presLayoutVars>
          <dgm:chMax val="1"/>
          <dgm:chPref val="1"/>
        </dgm:presLayoutVars>
      </dgm:prSet>
      <dgm:spPr/>
    </dgm:pt>
    <dgm:pt modelId="{A54ED11B-EE7A-47C2-B0F9-58F1105793E4}" type="pres">
      <dgm:prSet presAssocID="{9893FEA3-4CC0-44F2-8E57-8F56698DEBDC}" presName="sibTrans" presStyleCnt="0"/>
      <dgm:spPr/>
    </dgm:pt>
    <dgm:pt modelId="{5662707D-184E-4E5E-833C-54E5ECB68C8D}" type="pres">
      <dgm:prSet presAssocID="{CABAEEDF-21C1-4D27-B799-6FF17CFEC96F}" presName="compNode" presStyleCnt="0"/>
      <dgm:spPr/>
    </dgm:pt>
    <dgm:pt modelId="{10ACFEC8-96FC-4BB2-BA8F-CA472A9EF5C2}" type="pres">
      <dgm:prSet presAssocID="{CABAEEDF-21C1-4D27-B799-6FF17CFEC96F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53C5414C-7CE2-4AC6-83B5-2FEAD3F48D43}" type="pres">
      <dgm:prSet presAssocID="{CABAEEDF-21C1-4D27-B799-6FF17CFEC96F}" presName="iconRect" presStyleLbl="node1" presStyleIdx="3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F677683A-8AF5-4D52-A07B-63086BBE8B0D}" type="pres">
      <dgm:prSet presAssocID="{CABAEEDF-21C1-4D27-B799-6FF17CFEC96F}" presName="spaceRect" presStyleCnt="0"/>
      <dgm:spPr/>
    </dgm:pt>
    <dgm:pt modelId="{0A8A130B-376D-474F-A48F-E198A2A36112}" type="pres">
      <dgm:prSet presAssocID="{CABAEEDF-21C1-4D27-B799-6FF17CFEC96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E957C19-6DC1-4BBC-A3FB-A65048592401}" type="presOf" srcId="{3247FBD6-9C22-48DD-9021-B6BFF0BA4975}" destId="{3966173C-5393-4B0B-A7A4-C53516372011}" srcOrd="0" destOrd="0" presId="urn:microsoft.com/office/officeart/2018/5/layout/IconLeafLabelList"/>
    <dgm:cxn modelId="{15D67C3A-DBC2-456B-A397-39DDD4AFF5E5}" type="presOf" srcId="{61136ED5-0F86-43A8-9580-268A195844F3}" destId="{60EC3DB8-36A7-4419-81CF-841AD47A23A4}" srcOrd="0" destOrd="0" presId="urn:microsoft.com/office/officeart/2018/5/layout/IconLeafLabelList"/>
    <dgm:cxn modelId="{8FE83D60-A841-4B27-8205-34C9A43551B0}" srcId="{61136ED5-0F86-43A8-9580-268A195844F3}" destId="{3247FBD6-9C22-48DD-9021-B6BFF0BA4975}" srcOrd="0" destOrd="0" parTransId="{E5C8A85E-CEBB-4EEC-B835-85037EB620F3}" sibTransId="{CAD22ECA-0084-449A-8503-821DE15C5AAD}"/>
    <dgm:cxn modelId="{F7F97070-7BDB-49EE-ACEB-4E4EA9358704}" type="presOf" srcId="{330DEC0D-5B6B-4D8C-AB27-CFCF0EF26DF0}" destId="{13F21AA5-AF70-4EBA-A01F-E0445128922B}" srcOrd="0" destOrd="0" presId="urn:microsoft.com/office/officeart/2018/5/layout/IconLeafLabelList"/>
    <dgm:cxn modelId="{D16A698A-549A-4929-87D5-4B5085AC9ED8}" srcId="{61136ED5-0F86-43A8-9580-268A195844F3}" destId="{BC39503D-9AE6-48AC-A8E2-FE1B09F28BFE}" srcOrd="2" destOrd="0" parTransId="{A44FF8F6-A93E-4760-910F-584CA33CC11D}" sibTransId="{9893FEA3-4CC0-44F2-8E57-8F56698DEBDC}"/>
    <dgm:cxn modelId="{306C679C-D323-48B4-90E0-DDF596BA4B62}" type="presOf" srcId="{CABAEEDF-21C1-4D27-B799-6FF17CFEC96F}" destId="{0A8A130B-376D-474F-A48F-E198A2A36112}" srcOrd="0" destOrd="0" presId="urn:microsoft.com/office/officeart/2018/5/layout/IconLeafLabelList"/>
    <dgm:cxn modelId="{23C860AA-EB06-407D-88A3-399F05869271}" srcId="{61136ED5-0F86-43A8-9580-268A195844F3}" destId="{330DEC0D-5B6B-4D8C-AB27-CFCF0EF26DF0}" srcOrd="1" destOrd="0" parTransId="{09597714-B1F7-4E2A-ABFD-6CEF604C4698}" sibTransId="{77CD8E37-1A1A-436B-A489-C80A26557191}"/>
    <dgm:cxn modelId="{61FFF8D3-6BB8-4348-A694-D0EC775372EB}" type="presOf" srcId="{BC39503D-9AE6-48AC-A8E2-FE1B09F28BFE}" destId="{95EDB9BD-E7EB-4C09-BEAF-064085B1E767}" srcOrd="0" destOrd="0" presId="urn:microsoft.com/office/officeart/2018/5/layout/IconLeafLabelList"/>
    <dgm:cxn modelId="{47FAB6FB-288C-4EB5-A0D2-F69F77FFC7A5}" srcId="{61136ED5-0F86-43A8-9580-268A195844F3}" destId="{CABAEEDF-21C1-4D27-B799-6FF17CFEC96F}" srcOrd="3" destOrd="0" parTransId="{78A2A0E8-08D3-4FAE-8129-9763D64E84AA}" sibTransId="{7A857584-8990-4E6F-A54C-486F6007A67B}"/>
    <dgm:cxn modelId="{BEC4BD65-67FB-4427-8001-9026F52F56BF}" type="presParOf" srcId="{60EC3DB8-36A7-4419-81CF-841AD47A23A4}" destId="{53856B56-3ED1-47C6-ACE1-9EE2B8A5521D}" srcOrd="0" destOrd="0" presId="urn:microsoft.com/office/officeart/2018/5/layout/IconLeafLabelList"/>
    <dgm:cxn modelId="{266992F7-1303-4A08-B9E3-B917AA3ECEA0}" type="presParOf" srcId="{53856B56-3ED1-47C6-ACE1-9EE2B8A5521D}" destId="{1E2D39AB-E644-4A0A-AFC4-FB6BBC9633AA}" srcOrd="0" destOrd="0" presId="urn:microsoft.com/office/officeart/2018/5/layout/IconLeafLabelList"/>
    <dgm:cxn modelId="{F83D1693-5A67-4355-BBBE-5DB764A7E517}" type="presParOf" srcId="{53856B56-3ED1-47C6-ACE1-9EE2B8A5521D}" destId="{45AF05E6-D797-44CE-9EE2-2B8FCB55F0AC}" srcOrd="1" destOrd="0" presId="urn:microsoft.com/office/officeart/2018/5/layout/IconLeafLabelList"/>
    <dgm:cxn modelId="{4868244F-F1D3-4183-ACF6-F2B1F237CB01}" type="presParOf" srcId="{53856B56-3ED1-47C6-ACE1-9EE2B8A5521D}" destId="{20EBF6AF-A57B-447A-B530-EF298DDE52FC}" srcOrd="2" destOrd="0" presId="urn:microsoft.com/office/officeart/2018/5/layout/IconLeafLabelList"/>
    <dgm:cxn modelId="{C9381F00-48D6-4FE6-895C-52E3844FD7F3}" type="presParOf" srcId="{53856B56-3ED1-47C6-ACE1-9EE2B8A5521D}" destId="{3966173C-5393-4B0B-A7A4-C53516372011}" srcOrd="3" destOrd="0" presId="urn:microsoft.com/office/officeart/2018/5/layout/IconLeafLabelList"/>
    <dgm:cxn modelId="{379A9F4B-7A82-4116-96E5-6A3E92C15C15}" type="presParOf" srcId="{60EC3DB8-36A7-4419-81CF-841AD47A23A4}" destId="{AE032D8B-56AB-4B65-AD1C-8459DA1D469B}" srcOrd="1" destOrd="0" presId="urn:microsoft.com/office/officeart/2018/5/layout/IconLeafLabelList"/>
    <dgm:cxn modelId="{3FAA8103-7315-4D08-BF0A-5B7FF88A722E}" type="presParOf" srcId="{60EC3DB8-36A7-4419-81CF-841AD47A23A4}" destId="{65A15B88-B23F-491D-B736-0EB73E575088}" srcOrd="2" destOrd="0" presId="urn:microsoft.com/office/officeart/2018/5/layout/IconLeafLabelList"/>
    <dgm:cxn modelId="{4659CF3E-BA1E-4F79-BA90-1CE93E41540B}" type="presParOf" srcId="{65A15B88-B23F-491D-B736-0EB73E575088}" destId="{313EBF7E-8EF4-45AA-BCE4-7A54D3D7B8C7}" srcOrd="0" destOrd="0" presId="urn:microsoft.com/office/officeart/2018/5/layout/IconLeafLabelList"/>
    <dgm:cxn modelId="{65A815EF-B813-4061-9450-6915BBD9B8E8}" type="presParOf" srcId="{65A15B88-B23F-491D-B736-0EB73E575088}" destId="{85114929-DE25-4F57-844F-DD7AD9F3FD11}" srcOrd="1" destOrd="0" presId="urn:microsoft.com/office/officeart/2018/5/layout/IconLeafLabelList"/>
    <dgm:cxn modelId="{89BC1406-BA75-4DF8-94D3-017000B1F42B}" type="presParOf" srcId="{65A15B88-B23F-491D-B736-0EB73E575088}" destId="{2AD61334-DAC4-49BC-ABCA-2CCE9B4DA5C5}" srcOrd="2" destOrd="0" presId="urn:microsoft.com/office/officeart/2018/5/layout/IconLeafLabelList"/>
    <dgm:cxn modelId="{9CD3DB00-9B9E-4F02-8872-3F4E5935199D}" type="presParOf" srcId="{65A15B88-B23F-491D-B736-0EB73E575088}" destId="{13F21AA5-AF70-4EBA-A01F-E0445128922B}" srcOrd="3" destOrd="0" presId="urn:microsoft.com/office/officeart/2018/5/layout/IconLeafLabelList"/>
    <dgm:cxn modelId="{669F8299-B575-434A-A4B3-B07001AA22DA}" type="presParOf" srcId="{60EC3DB8-36A7-4419-81CF-841AD47A23A4}" destId="{1DC364D8-B2BA-4A5A-A002-48B225FE4A11}" srcOrd="3" destOrd="0" presId="urn:microsoft.com/office/officeart/2018/5/layout/IconLeafLabelList"/>
    <dgm:cxn modelId="{12B7960D-067E-4924-BE9D-0E9A31948D4B}" type="presParOf" srcId="{60EC3DB8-36A7-4419-81CF-841AD47A23A4}" destId="{780C56AF-F2BE-4A33-A95E-20953633EB0D}" srcOrd="4" destOrd="0" presId="urn:microsoft.com/office/officeart/2018/5/layout/IconLeafLabelList"/>
    <dgm:cxn modelId="{33662C89-D1FC-48EA-9001-7CB594455682}" type="presParOf" srcId="{780C56AF-F2BE-4A33-A95E-20953633EB0D}" destId="{18A831C5-D37C-4446-8CE2-29A05828EC20}" srcOrd="0" destOrd="0" presId="urn:microsoft.com/office/officeart/2018/5/layout/IconLeafLabelList"/>
    <dgm:cxn modelId="{94E816D3-5A38-47E6-ACED-0CDF18AD6B06}" type="presParOf" srcId="{780C56AF-F2BE-4A33-A95E-20953633EB0D}" destId="{3DD01E4D-D56F-4ACD-AF73-F7B5099E82D4}" srcOrd="1" destOrd="0" presId="urn:microsoft.com/office/officeart/2018/5/layout/IconLeafLabelList"/>
    <dgm:cxn modelId="{E175B6FF-57FC-48AB-AF51-BDAF0CBF3F5D}" type="presParOf" srcId="{780C56AF-F2BE-4A33-A95E-20953633EB0D}" destId="{1AE8845A-255C-4A0E-A096-C5F27448619E}" srcOrd="2" destOrd="0" presId="urn:microsoft.com/office/officeart/2018/5/layout/IconLeafLabelList"/>
    <dgm:cxn modelId="{A79EE54F-1F7F-4512-9E7E-6CCB3AABD593}" type="presParOf" srcId="{780C56AF-F2BE-4A33-A95E-20953633EB0D}" destId="{95EDB9BD-E7EB-4C09-BEAF-064085B1E767}" srcOrd="3" destOrd="0" presId="urn:microsoft.com/office/officeart/2018/5/layout/IconLeafLabelList"/>
    <dgm:cxn modelId="{191B121E-474A-4985-948F-A289A5489144}" type="presParOf" srcId="{60EC3DB8-36A7-4419-81CF-841AD47A23A4}" destId="{A54ED11B-EE7A-47C2-B0F9-58F1105793E4}" srcOrd="5" destOrd="0" presId="urn:microsoft.com/office/officeart/2018/5/layout/IconLeafLabelList"/>
    <dgm:cxn modelId="{9CE3D5AC-FDAC-48F4-9217-022D78455635}" type="presParOf" srcId="{60EC3DB8-36A7-4419-81CF-841AD47A23A4}" destId="{5662707D-184E-4E5E-833C-54E5ECB68C8D}" srcOrd="6" destOrd="0" presId="urn:microsoft.com/office/officeart/2018/5/layout/IconLeafLabelList"/>
    <dgm:cxn modelId="{A751121F-DD14-4BCE-8FE5-B427AE167D8E}" type="presParOf" srcId="{5662707D-184E-4E5E-833C-54E5ECB68C8D}" destId="{10ACFEC8-96FC-4BB2-BA8F-CA472A9EF5C2}" srcOrd="0" destOrd="0" presId="urn:microsoft.com/office/officeart/2018/5/layout/IconLeafLabelList"/>
    <dgm:cxn modelId="{336056D6-3F71-4884-8FE8-2BD10A4484DB}" type="presParOf" srcId="{5662707D-184E-4E5E-833C-54E5ECB68C8D}" destId="{53C5414C-7CE2-4AC6-83B5-2FEAD3F48D43}" srcOrd="1" destOrd="0" presId="urn:microsoft.com/office/officeart/2018/5/layout/IconLeafLabelList"/>
    <dgm:cxn modelId="{313A94B0-F0C7-49B7-A620-2AC87C010F5E}" type="presParOf" srcId="{5662707D-184E-4E5E-833C-54E5ECB68C8D}" destId="{F677683A-8AF5-4D52-A07B-63086BBE8B0D}" srcOrd="2" destOrd="0" presId="urn:microsoft.com/office/officeart/2018/5/layout/IconLeafLabelList"/>
    <dgm:cxn modelId="{0C766F66-D1F2-4538-8A2E-D5CB1C618682}" type="presParOf" srcId="{5662707D-184E-4E5E-833C-54E5ECB68C8D}" destId="{0A8A130B-376D-474F-A48F-E198A2A3611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548D6D-2CB0-462E-AB6A-E95A0DD300B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7D14549F-E605-48FA-8A47-F25EB02A75C8}">
      <dgm:prSet/>
      <dgm:spPr/>
      <dgm:t>
        <a:bodyPr/>
        <a:lstStyle/>
        <a:p>
          <a:pPr>
            <a:defRPr cap="all"/>
          </a:pPr>
          <a:r>
            <a:rPr lang="en-US"/>
            <a:t>Recommend doing this before Win10 upgrade</a:t>
          </a:r>
        </a:p>
      </dgm:t>
    </dgm:pt>
    <dgm:pt modelId="{651A002F-F536-4C6F-9922-E3392D6ABFD3}" type="parTrans" cxnId="{EC749CEC-F2AB-43CF-B503-55BC391FB606}">
      <dgm:prSet/>
      <dgm:spPr/>
      <dgm:t>
        <a:bodyPr/>
        <a:lstStyle/>
        <a:p>
          <a:endParaRPr lang="en-US"/>
        </a:p>
      </dgm:t>
    </dgm:pt>
    <dgm:pt modelId="{40933657-EA07-46A2-8DB2-78FAFAB73C18}" type="sibTrans" cxnId="{EC749CEC-F2AB-43CF-B503-55BC391FB606}">
      <dgm:prSet/>
      <dgm:spPr/>
      <dgm:t>
        <a:bodyPr/>
        <a:lstStyle/>
        <a:p>
          <a:endParaRPr lang="en-US"/>
        </a:p>
      </dgm:t>
    </dgm:pt>
    <dgm:pt modelId="{8239F563-FB51-4673-B242-7EB1AE2C74F6}">
      <dgm:prSet/>
      <dgm:spPr/>
      <dgm:t>
        <a:bodyPr/>
        <a:lstStyle/>
        <a:p>
          <a:pPr>
            <a:defRPr cap="all"/>
          </a:pPr>
          <a:r>
            <a:rPr lang="en-US"/>
            <a:t>At least once a year</a:t>
          </a:r>
        </a:p>
      </dgm:t>
    </dgm:pt>
    <dgm:pt modelId="{55AAD2A0-4F0C-4768-8AF1-6CC44EBA7868}" type="parTrans" cxnId="{D1DD6A89-6743-4955-8D25-9B37525B085F}">
      <dgm:prSet/>
      <dgm:spPr/>
      <dgm:t>
        <a:bodyPr/>
        <a:lstStyle/>
        <a:p>
          <a:endParaRPr lang="en-US"/>
        </a:p>
      </dgm:t>
    </dgm:pt>
    <dgm:pt modelId="{50348D73-FC18-4014-B142-A0203E5AA9C1}" type="sibTrans" cxnId="{D1DD6A89-6743-4955-8D25-9B37525B085F}">
      <dgm:prSet/>
      <dgm:spPr/>
      <dgm:t>
        <a:bodyPr/>
        <a:lstStyle/>
        <a:p>
          <a:endParaRPr lang="en-US"/>
        </a:p>
      </dgm:t>
    </dgm:pt>
    <dgm:pt modelId="{1CABE8E0-91B0-49D7-9BDE-D2A05EF42539}">
      <dgm:prSet/>
      <dgm:spPr/>
      <dgm:t>
        <a:bodyPr/>
        <a:lstStyle/>
        <a:p>
          <a:pPr>
            <a:defRPr cap="all"/>
          </a:pPr>
          <a:r>
            <a:rPr lang="en-US"/>
            <a:t>Why?</a:t>
          </a:r>
        </a:p>
      </dgm:t>
    </dgm:pt>
    <dgm:pt modelId="{EDD31E71-730B-480B-B910-909CE2F53867}" type="parTrans" cxnId="{C66E3EE7-22BA-4DCF-B08B-2D7BB947E334}">
      <dgm:prSet/>
      <dgm:spPr/>
      <dgm:t>
        <a:bodyPr/>
        <a:lstStyle/>
        <a:p>
          <a:endParaRPr lang="en-US"/>
        </a:p>
      </dgm:t>
    </dgm:pt>
    <dgm:pt modelId="{8C9F303F-1DE4-44AE-854C-A2673579D310}" type="sibTrans" cxnId="{C66E3EE7-22BA-4DCF-B08B-2D7BB947E334}">
      <dgm:prSet/>
      <dgm:spPr/>
      <dgm:t>
        <a:bodyPr/>
        <a:lstStyle/>
        <a:p>
          <a:endParaRPr lang="en-US"/>
        </a:p>
      </dgm:t>
    </dgm:pt>
    <dgm:pt modelId="{A98DE162-5A9E-4F4C-BA69-DC81B841063E}" type="pres">
      <dgm:prSet presAssocID="{C2548D6D-2CB0-462E-AB6A-E95A0DD300B7}" presName="root" presStyleCnt="0">
        <dgm:presLayoutVars>
          <dgm:dir/>
          <dgm:resizeHandles val="exact"/>
        </dgm:presLayoutVars>
      </dgm:prSet>
      <dgm:spPr/>
    </dgm:pt>
    <dgm:pt modelId="{C5AFC1F6-1CB4-44CD-B326-AA1219E68577}" type="pres">
      <dgm:prSet presAssocID="{7D14549F-E605-48FA-8A47-F25EB02A75C8}" presName="compNode" presStyleCnt="0"/>
      <dgm:spPr/>
    </dgm:pt>
    <dgm:pt modelId="{64DDDAA3-AC95-4951-8B50-D20739D654EE}" type="pres">
      <dgm:prSet presAssocID="{7D14549F-E605-48FA-8A47-F25EB02A75C8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30F99DA6-36C8-4FF7-9F83-24C0BDBB7F15}" type="pres">
      <dgm:prSet presAssocID="{7D14549F-E605-48FA-8A47-F25EB02A75C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43ABFA8E-CA65-47E1-99DF-77FABF375D11}" type="pres">
      <dgm:prSet presAssocID="{7D14549F-E605-48FA-8A47-F25EB02A75C8}" presName="spaceRect" presStyleCnt="0"/>
      <dgm:spPr/>
    </dgm:pt>
    <dgm:pt modelId="{1B856982-3ED0-4AC5-AC62-8A981A548383}" type="pres">
      <dgm:prSet presAssocID="{7D14549F-E605-48FA-8A47-F25EB02A75C8}" presName="textRect" presStyleLbl="revTx" presStyleIdx="0" presStyleCnt="3">
        <dgm:presLayoutVars>
          <dgm:chMax val="1"/>
          <dgm:chPref val="1"/>
        </dgm:presLayoutVars>
      </dgm:prSet>
      <dgm:spPr/>
    </dgm:pt>
    <dgm:pt modelId="{49C4F244-D299-46CD-A536-B7A6089988FE}" type="pres">
      <dgm:prSet presAssocID="{40933657-EA07-46A2-8DB2-78FAFAB73C18}" presName="sibTrans" presStyleCnt="0"/>
      <dgm:spPr/>
    </dgm:pt>
    <dgm:pt modelId="{0292EFC8-836F-4761-99CA-B5939258898B}" type="pres">
      <dgm:prSet presAssocID="{8239F563-FB51-4673-B242-7EB1AE2C74F6}" presName="compNode" presStyleCnt="0"/>
      <dgm:spPr/>
    </dgm:pt>
    <dgm:pt modelId="{8737DDE1-9A6B-4F5D-BBF2-E8D274D1840A}" type="pres">
      <dgm:prSet presAssocID="{8239F563-FB51-4673-B242-7EB1AE2C74F6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46679010-C787-4D44-B774-62DCE91981F5}" type="pres">
      <dgm:prSet presAssocID="{8239F563-FB51-4673-B242-7EB1AE2C74F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785F2879-0936-4793-AFE2-E4179F1D467B}" type="pres">
      <dgm:prSet presAssocID="{8239F563-FB51-4673-B242-7EB1AE2C74F6}" presName="spaceRect" presStyleCnt="0"/>
      <dgm:spPr/>
    </dgm:pt>
    <dgm:pt modelId="{A93DA8E8-8995-4B70-B614-E9A61932A3C7}" type="pres">
      <dgm:prSet presAssocID="{8239F563-FB51-4673-B242-7EB1AE2C74F6}" presName="textRect" presStyleLbl="revTx" presStyleIdx="1" presStyleCnt="3">
        <dgm:presLayoutVars>
          <dgm:chMax val="1"/>
          <dgm:chPref val="1"/>
        </dgm:presLayoutVars>
      </dgm:prSet>
      <dgm:spPr/>
    </dgm:pt>
    <dgm:pt modelId="{A54BED6F-E401-44C6-A7DD-A9052A8300A0}" type="pres">
      <dgm:prSet presAssocID="{50348D73-FC18-4014-B142-A0203E5AA9C1}" presName="sibTrans" presStyleCnt="0"/>
      <dgm:spPr/>
    </dgm:pt>
    <dgm:pt modelId="{8B6B1800-2631-4785-A557-53D01BD628B1}" type="pres">
      <dgm:prSet presAssocID="{1CABE8E0-91B0-49D7-9BDE-D2A05EF42539}" presName="compNode" presStyleCnt="0"/>
      <dgm:spPr/>
    </dgm:pt>
    <dgm:pt modelId="{41AA2611-501F-455F-A272-8524C02774D0}" type="pres">
      <dgm:prSet presAssocID="{1CABE8E0-91B0-49D7-9BDE-D2A05EF42539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5C8110C-BF29-45E3-9D16-EC6B7EF668FB}" type="pres">
      <dgm:prSet presAssocID="{1CABE8E0-91B0-49D7-9BDE-D2A05EF4253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6D56CF1-4CE4-4A38-BFC3-709676871C32}" type="pres">
      <dgm:prSet presAssocID="{1CABE8E0-91B0-49D7-9BDE-D2A05EF42539}" presName="spaceRect" presStyleCnt="0"/>
      <dgm:spPr/>
    </dgm:pt>
    <dgm:pt modelId="{9614E9DE-1ECA-474E-8F0A-05EBE48C07BE}" type="pres">
      <dgm:prSet presAssocID="{1CABE8E0-91B0-49D7-9BDE-D2A05EF4253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834CCA6D-AE37-4C3B-A87C-5AB5FD85B3FA}" type="presOf" srcId="{1CABE8E0-91B0-49D7-9BDE-D2A05EF42539}" destId="{9614E9DE-1ECA-474E-8F0A-05EBE48C07BE}" srcOrd="0" destOrd="0" presId="urn:microsoft.com/office/officeart/2018/5/layout/IconLeafLabelList"/>
    <dgm:cxn modelId="{FCB06974-F586-497B-9A4E-303B326DC354}" type="presOf" srcId="{7D14549F-E605-48FA-8A47-F25EB02A75C8}" destId="{1B856982-3ED0-4AC5-AC62-8A981A548383}" srcOrd="0" destOrd="0" presId="urn:microsoft.com/office/officeart/2018/5/layout/IconLeafLabelList"/>
    <dgm:cxn modelId="{50C98E84-BA5B-4234-98D3-08BD4832C102}" type="presOf" srcId="{C2548D6D-2CB0-462E-AB6A-E95A0DD300B7}" destId="{A98DE162-5A9E-4F4C-BA69-DC81B841063E}" srcOrd="0" destOrd="0" presId="urn:microsoft.com/office/officeart/2018/5/layout/IconLeafLabelList"/>
    <dgm:cxn modelId="{D1DD6A89-6743-4955-8D25-9B37525B085F}" srcId="{C2548D6D-2CB0-462E-AB6A-E95A0DD300B7}" destId="{8239F563-FB51-4673-B242-7EB1AE2C74F6}" srcOrd="1" destOrd="0" parTransId="{55AAD2A0-4F0C-4768-8AF1-6CC44EBA7868}" sibTransId="{50348D73-FC18-4014-B142-A0203E5AA9C1}"/>
    <dgm:cxn modelId="{B90A47D5-D9FE-4EBA-837E-843AF5871AE0}" type="presOf" srcId="{8239F563-FB51-4673-B242-7EB1AE2C74F6}" destId="{A93DA8E8-8995-4B70-B614-E9A61932A3C7}" srcOrd="0" destOrd="0" presId="urn:microsoft.com/office/officeart/2018/5/layout/IconLeafLabelList"/>
    <dgm:cxn modelId="{C66E3EE7-22BA-4DCF-B08B-2D7BB947E334}" srcId="{C2548D6D-2CB0-462E-AB6A-E95A0DD300B7}" destId="{1CABE8E0-91B0-49D7-9BDE-D2A05EF42539}" srcOrd="2" destOrd="0" parTransId="{EDD31E71-730B-480B-B910-909CE2F53867}" sibTransId="{8C9F303F-1DE4-44AE-854C-A2673579D310}"/>
    <dgm:cxn modelId="{EC749CEC-F2AB-43CF-B503-55BC391FB606}" srcId="{C2548D6D-2CB0-462E-AB6A-E95A0DD300B7}" destId="{7D14549F-E605-48FA-8A47-F25EB02A75C8}" srcOrd="0" destOrd="0" parTransId="{651A002F-F536-4C6F-9922-E3392D6ABFD3}" sibTransId="{40933657-EA07-46A2-8DB2-78FAFAB73C18}"/>
    <dgm:cxn modelId="{8BC3AFA1-F90F-4FF1-AA22-1F9A8F1A0498}" type="presParOf" srcId="{A98DE162-5A9E-4F4C-BA69-DC81B841063E}" destId="{C5AFC1F6-1CB4-44CD-B326-AA1219E68577}" srcOrd="0" destOrd="0" presId="urn:microsoft.com/office/officeart/2018/5/layout/IconLeafLabelList"/>
    <dgm:cxn modelId="{8B9B8CCA-87F2-4761-9CDF-2D12999F7448}" type="presParOf" srcId="{C5AFC1F6-1CB4-44CD-B326-AA1219E68577}" destId="{64DDDAA3-AC95-4951-8B50-D20739D654EE}" srcOrd="0" destOrd="0" presId="urn:microsoft.com/office/officeart/2018/5/layout/IconLeafLabelList"/>
    <dgm:cxn modelId="{7D52BAFF-7570-4E06-87A9-4C330ACED593}" type="presParOf" srcId="{C5AFC1F6-1CB4-44CD-B326-AA1219E68577}" destId="{30F99DA6-36C8-4FF7-9F83-24C0BDBB7F15}" srcOrd="1" destOrd="0" presId="urn:microsoft.com/office/officeart/2018/5/layout/IconLeafLabelList"/>
    <dgm:cxn modelId="{E5285203-8FE4-4A85-A93C-6038975E921A}" type="presParOf" srcId="{C5AFC1F6-1CB4-44CD-B326-AA1219E68577}" destId="{43ABFA8E-CA65-47E1-99DF-77FABF375D11}" srcOrd="2" destOrd="0" presId="urn:microsoft.com/office/officeart/2018/5/layout/IconLeafLabelList"/>
    <dgm:cxn modelId="{9B02DED0-0A60-4D28-BD90-1EE74E58C37F}" type="presParOf" srcId="{C5AFC1F6-1CB4-44CD-B326-AA1219E68577}" destId="{1B856982-3ED0-4AC5-AC62-8A981A548383}" srcOrd="3" destOrd="0" presId="urn:microsoft.com/office/officeart/2018/5/layout/IconLeafLabelList"/>
    <dgm:cxn modelId="{BA6FD6E8-BBD3-4E1B-8A2E-DF17D9B9A8FA}" type="presParOf" srcId="{A98DE162-5A9E-4F4C-BA69-DC81B841063E}" destId="{49C4F244-D299-46CD-A536-B7A6089988FE}" srcOrd="1" destOrd="0" presId="urn:microsoft.com/office/officeart/2018/5/layout/IconLeafLabelList"/>
    <dgm:cxn modelId="{61AAF270-0E28-4CF0-A9C6-F257CC59576B}" type="presParOf" srcId="{A98DE162-5A9E-4F4C-BA69-DC81B841063E}" destId="{0292EFC8-836F-4761-99CA-B5939258898B}" srcOrd="2" destOrd="0" presId="urn:microsoft.com/office/officeart/2018/5/layout/IconLeafLabelList"/>
    <dgm:cxn modelId="{430D02F5-75EF-4D70-8C4D-449D0A1685BF}" type="presParOf" srcId="{0292EFC8-836F-4761-99CA-B5939258898B}" destId="{8737DDE1-9A6B-4F5D-BBF2-E8D274D1840A}" srcOrd="0" destOrd="0" presId="urn:microsoft.com/office/officeart/2018/5/layout/IconLeafLabelList"/>
    <dgm:cxn modelId="{A13F96F2-3C47-44E4-B7F4-E5AE5EA291E9}" type="presParOf" srcId="{0292EFC8-836F-4761-99CA-B5939258898B}" destId="{46679010-C787-4D44-B774-62DCE91981F5}" srcOrd="1" destOrd="0" presId="urn:microsoft.com/office/officeart/2018/5/layout/IconLeafLabelList"/>
    <dgm:cxn modelId="{A79ADED9-8003-484B-9878-AEED50EF7162}" type="presParOf" srcId="{0292EFC8-836F-4761-99CA-B5939258898B}" destId="{785F2879-0936-4793-AFE2-E4179F1D467B}" srcOrd="2" destOrd="0" presId="urn:microsoft.com/office/officeart/2018/5/layout/IconLeafLabelList"/>
    <dgm:cxn modelId="{ADBB407B-0ECF-430E-8CCD-33D823D86A08}" type="presParOf" srcId="{0292EFC8-836F-4761-99CA-B5939258898B}" destId="{A93DA8E8-8995-4B70-B614-E9A61932A3C7}" srcOrd="3" destOrd="0" presId="urn:microsoft.com/office/officeart/2018/5/layout/IconLeafLabelList"/>
    <dgm:cxn modelId="{81CA750F-3908-4C78-813D-F82D91CE952B}" type="presParOf" srcId="{A98DE162-5A9E-4F4C-BA69-DC81B841063E}" destId="{A54BED6F-E401-44C6-A7DD-A9052A8300A0}" srcOrd="3" destOrd="0" presId="urn:microsoft.com/office/officeart/2018/5/layout/IconLeafLabelList"/>
    <dgm:cxn modelId="{19727D24-673F-492F-AE1F-71CFE15CF0C3}" type="presParOf" srcId="{A98DE162-5A9E-4F4C-BA69-DC81B841063E}" destId="{8B6B1800-2631-4785-A557-53D01BD628B1}" srcOrd="4" destOrd="0" presId="urn:microsoft.com/office/officeart/2018/5/layout/IconLeafLabelList"/>
    <dgm:cxn modelId="{7A135FD8-F989-4D6D-B6EC-AD71DB09993C}" type="presParOf" srcId="{8B6B1800-2631-4785-A557-53D01BD628B1}" destId="{41AA2611-501F-455F-A272-8524C02774D0}" srcOrd="0" destOrd="0" presId="urn:microsoft.com/office/officeart/2018/5/layout/IconLeafLabelList"/>
    <dgm:cxn modelId="{4A2C8810-9C20-4103-9615-097F1E0781D4}" type="presParOf" srcId="{8B6B1800-2631-4785-A557-53D01BD628B1}" destId="{C5C8110C-BF29-45E3-9D16-EC6B7EF668FB}" srcOrd="1" destOrd="0" presId="urn:microsoft.com/office/officeart/2018/5/layout/IconLeafLabelList"/>
    <dgm:cxn modelId="{EFBC011C-A04E-4A47-B78E-080D29683A29}" type="presParOf" srcId="{8B6B1800-2631-4785-A557-53D01BD628B1}" destId="{A6D56CF1-4CE4-4A38-BFC3-709676871C32}" srcOrd="2" destOrd="0" presId="urn:microsoft.com/office/officeart/2018/5/layout/IconLeafLabelList"/>
    <dgm:cxn modelId="{AC3F8E2C-76EC-46AE-AE80-4278751C6F64}" type="presParOf" srcId="{8B6B1800-2631-4785-A557-53D01BD628B1}" destId="{9614E9DE-1ECA-474E-8F0A-05EBE48C07BE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440B7B-F4E7-4D9D-8471-C6D4EF8264F4}" type="doc">
      <dgm:prSet loTypeId="urn:microsoft.com/office/officeart/2005/8/layout/vProcess5" loCatId="process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17A88FD-2D53-49CB-9E86-3294ED37C314}">
      <dgm:prSet/>
      <dgm:spPr/>
      <dgm:t>
        <a:bodyPr/>
        <a:lstStyle/>
        <a:p>
          <a:r>
            <a:rPr lang="en-US"/>
            <a:t>Spectre/Meltdown microcode</a:t>
          </a:r>
        </a:p>
      </dgm:t>
    </dgm:pt>
    <dgm:pt modelId="{6E576D1E-A8C8-4D59-AC83-A2A271EBB962}" type="parTrans" cxnId="{FCFB50EF-CF26-4FDE-AB51-59B1F6C0CEF1}">
      <dgm:prSet/>
      <dgm:spPr/>
      <dgm:t>
        <a:bodyPr/>
        <a:lstStyle/>
        <a:p>
          <a:endParaRPr lang="en-US"/>
        </a:p>
      </dgm:t>
    </dgm:pt>
    <dgm:pt modelId="{174ED62B-8FAF-4585-9D44-DD4C58492775}" type="sibTrans" cxnId="{FCFB50EF-CF26-4FDE-AB51-59B1F6C0CEF1}">
      <dgm:prSet/>
      <dgm:spPr/>
      <dgm:t>
        <a:bodyPr/>
        <a:lstStyle/>
        <a:p>
          <a:endParaRPr lang="en-US"/>
        </a:p>
      </dgm:t>
    </dgm:pt>
    <dgm:pt modelId="{DBE7CC5D-5990-4C51-913C-93EEB11DB9ED}">
      <dgm:prSet/>
      <dgm:spPr/>
      <dgm:t>
        <a:bodyPr/>
        <a:lstStyle/>
        <a:p>
          <a:r>
            <a:rPr lang="en-US"/>
            <a:t>TPM vulnerbility in 2017</a:t>
          </a:r>
        </a:p>
      </dgm:t>
    </dgm:pt>
    <dgm:pt modelId="{78995546-9BC5-4666-9CAA-A805064E4F50}" type="parTrans" cxnId="{4A156F2D-FB6F-479D-A424-5CB1DDABF6EC}">
      <dgm:prSet/>
      <dgm:spPr/>
      <dgm:t>
        <a:bodyPr/>
        <a:lstStyle/>
        <a:p>
          <a:endParaRPr lang="en-US"/>
        </a:p>
      </dgm:t>
    </dgm:pt>
    <dgm:pt modelId="{6723F4F7-CEE1-4079-9517-EE646D89B1A4}" type="sibTrans" cxnId="{4A156F2D-FB6F-479D-A424-5CB1DDABF6EC}">
      <dgm:prSet/>
      <dgm:spPr/>
      <dgm:t>
        <a:bodyPr/>
        <a:lstStyle/>
        <a:p>
          <a:endParaRPr lang="en-US"/>
        </a:p>
      </dgm:t>
    </dgm:pt>
    <dgm:pt modelId="{5A19D9EE-80D6-4111-8104-DF97B75AB776}">
      <dgm:prSet/>
      <dgm:spPr/>
      <dgm:t>
        <a:bodyPr/>
        <a:lstStyle/>
        <a:p>
          <a:r>
            <a:rPr lang="en-US"/>
            <a:t>Latest trusted keys and certificates for Secure Boot</a:t>
          </a:r>
        </a:p>
      </dgm:t>
    </dgm:pt>
    <dgm:pt modelId="{61B0624C-6753-4646-8640-4D9B0097E450}" type="parTrans" cxnId="{37079739-9533-4623-98C2-AE7D04664530}">
      <dgm:prSet/>
      <dgm:spPr/>
      <dgm:t>
        <a:bodyPr/>
        <a:lstStyle/>
        <a:p>
          <a:endParaRPr lang="en-US"/>
        </a:p>
      </dgm:t>
    </dgm:pt>
    <dgm:pt modelId="{4505E386-EC4C-4F69-AB75-546C68DACCE4}" type="sibTrans" cxnId="{37079739-9533-4623-98C2-AE7D04664530}">
      <dgm:prSet/>
      <dgm:spPr/>
      <dgm:t>
        <a:bodyPr/>
        <a:lstStyle/>
        <a:p>
          <a:endParaRPr lang="en-US"/>
        </a:p>
      </dgm:t>
    </dgm:pt>
    <dgm:pt modelId="{A8014C91-517C-4377-B77C-B76C0481B75F}" type="pres">
      <dgm:prSet presAssocID="{3E440B7B-F4E7-4D9D-8471-C6D4EF8264F4}" presName="outerComposite" presStyleCnt="0">
        <dgm:presLayoutVars>
          <dgm:chMax val="5"/>
          <dgm:dir/>
          <dgm:resizeHandles val="exact"/>
        </dgm:presLayoutVars>
      </dgm:prSet>
      <dgm:spPr/>
    </dgm:pt>
    <dgm:pt modelId="{FF28EBEE-0F6F-47A3-9BD5-BE7656E48853}" type="pres">
      <dgm:prSet presAssocID="{3E440B7B-F4E7-4D9D-8471-C6D4EF8264F4}" presName="dummyMaxCanvas" presStyleCnt="0">
        <dgm:presLayoutVars/>
      </dgm:prSet>
      <dgm:spPr/>
    </dgm:pt>
    <dgm:pt modelId="{74CC6C16-3739-4838-B73E-86E9D5FA4FA0}" type="pres">
      <dgm:prSet presAssocID="{3E440B7B-F4E7-4D9D-8471-C6D4EF8264F4}" presName="ThreeNodes_1" presStyleLbl="node1" presStyleIdx="0" presStyleCnt="3">
        <dgm:presLayoutVars>
          <dgm:bulletEnabled val="1"/>
        </dgm:presLayoutVars>
      </dgm:prSet>
      <dgm:spPr/>
    </dgm:pt>
    <dgm:pt modelId="{99438D70-9CF7-4D09-A5B8-3C07B2819EB1}" type="pres">
      <dgm:prSet presAssocID="{3E440B7B-F4E7-4D9D-8471-C6D4EF8264F4}" presName="ThreeNodes_2" presStyleLbl="node1" presStyleIdx="1" presStyleCnt="3">
        <dgm:presLayoutVars>
          <dgm:bulletEnabled val="1"/>
        </dgm:presLayoutVars>
      </dgm:prSet>
      <dgm:spPr/>
    </dgm:pt>
    <dgm:pt modelId="{CBFC2DDE-C749-4019-A66E-94F60D0469E3}" type="pres">
      <dgm:prSet presAssocID="{3E440B7B-F4E7-4D9D-8471-C6D4EF8264F4}" presName="ThreeNodes_3" presStyleLbl="node1" presStyleIdx="2" presStyleCnt="3">
        <dgm:presLayoutVars>
          <dgm:bulletEnabled val="1"/>
        </dgm:presLayoutVars>
      </dgm:prSet>
      <dgm:spPr/>
    </dgm:pt>
    <dgm:pt modelId="{05B7C03A-D6B7-4E61-BDB8-6C20CDCC0C7A}" type="pres">
      <dgm:prSet presAssocID="{3E440B7B-F4E7-4D9D-8471-C6D4EF8264F4}" presName="ThreeConn_1-2" presStyleLbl="fgAccFollowNode1" presStyleIdx="0" presStyleCnt="2">
        <dgm:presLayoutVars>
          <dgm:bulletEnabled val="1"/>
        </dgm:presLayoutVars>
      </dgm:prSet>
      <dgm:spPr/>
    </dgm:pt>
    <dgm:pt modelId="{BCE81C49-A863-45DB-8610-7A6DBEED3514}" type="pres">
      <dgm:prSet presAssocID="{3E440B7B-F4E7-4D9D-8471-C6D4EF8264F4}" presName="ThreeConn_2-3" presStyleLbl="fgAccFollowNode1" presStyleIdx="1" presStyleCnt="2">
        <dgm:presLayoutVars>
          <dgm:bulletEnabled val="1"/>
        </dgm:presLayoutVars>
      </dgm:prSet>
      <dgm:spPr/>
    </dgm:pt>
    <dgm:pt modelId="{574BBEC3-A730-4EF7-B2A3-1984BBB60C51}" type="pres">
      <dgm:prSet presAssocID="{3E440B7B-F4E7-4D9D-8471-C6D4EF8264F4}" presName="ThreeNodes_1_text" presStyleLbl="node1" presStyleIdx="2" presStyleCnt="3">
        <dgm:presLayoutVars>
          <dgm:bulletEnabled val="1"/>
        </dgm:presLayoutVars>
      </dgm:prSet>
      <dgm:spPr/>
    </dgm:pt>
    <dgm:pt modelId="{E8731BD4-6D48-4765-801F-77D30802BB88}" type="pres">
      <dgm:prSet presAssocID="{3E440B7B-F4E7-4D9D-8471-C6D4EF8264F4}" presName="ThreeNodes_2_text" presStyleLbl="node1" presStyleIdx="2" presStyleCnt="3">
        <dgm:presLayoutVars>
          <dgm:bulletEnabled val="1"/>
        </dgm:presLayoutVars>
      </dgm:prSet>
      <dgm:spPr/>
    </dgm:pt>
    <dgm:pt modelId="{B6EDF128-DB1B-47E4-8BCC-22B8637CC63A}" type="pres">
      <dgm:prSet presAssocID="{3E440B7B-F4E7-4D9D-8471-C6D4EF8264F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5231E0E-9367-43D9-90E6-8C72313EDBC3}" type="presOf" srcId="{A17A88FD-2D53-49CB-9E86-3294ED37C314}" destId="{74CC6C16-3739-4838-B73E-86E9D5FA4FA0}" srcOrd="0" destOrd="0" presId="urn:microsoft.com/office/officeart/2005/8/layout/vProcess5"/>
    <dgm:cxn modelId="{4AA41713-DEA3-4919-9314-1CF1EBD22C15}" type="presOf" srcId="{5A19D9EE-80D6-4111-8104-DF97B75AB776}" destId="{CBFC2DDE-C749-4019-A66E-94F60D0469E3}" srcOrd="0" destOrd="0" presId="urn:microsoft.com/office/officeart/2005/8/layout/vProcess5"/>
    <dgm:cxn modelId="{4A156F2D-FB6F-479D-A424-5CB1DDABF6EC}" srcId="{3E440B7B-F4E7-4D9D-8471-C6D4EF8264F4}" destId="{DBE7CC5D-5990-4C51-913C-93EEB11DB9ED}" srcOrd="1" destOrd="0" parTransId="{78995546-9BC5-4666-9CAA-A805064E4F50}" sibTransId="{6723F4F7-CEE1-4079-9517-EE646D89B1A4}"/>
    <dgm:cxn modelId="{37079739-9533-4623-98C2-AE7D04664530}" srcId="{3E440B7B-F4E7-4D9D-8471-C6D4EF8264F4}" destId="{5A19D9EE-80D6-4111-8104-DF97B75AB776}" srcOrd="2" destOrd="0" parTransId="{61B0624C-6753-4646-8640-4D9B0097E450}" sibTransId="{4505E386-EC4C-4F69-AB75-546C68DACCE4}"/>
    <dgm:cxn modelId="{D09E7246-0882-4640-BF09-80AC2F5EF157}" type="presOf" srcId="{A17A88FD-2D53-49CB-9E86-3294ED37C314}" destId="{574BBEC3-A730-4EF7-B2A3-1984BBB60C51}" srcOrd="1" destOrd="0" presId="urn:microsoft.com/office/officeart/2005/8/layout/vProcess5"/>
    <dgm:cxn modelId="{A1606A77-998D-452E-99C7-71FBDD8E5015}" type="presOf" srcId="{6723F4F7-CEE1-4079-9517-EE646D89B1A4}" destId="{BCE81C49-A863-45DB-8610-7A6DBEED3514}" srcOrd="0" destOrd="0" presId="urn:microsoft.com/office/officeart/2005/8/layout/vProcess5"/>
    <dgm:cxn modelId="{B1631490-BE5A-4CE2-A1C9-552EEA1AF8CE}" type="presOf" srcId="{174ED62B-8FAF-4585-9D44-DD4C58492775}" destId="{05B7C03A-D6B7-4E61-BDB8-6C20CDCC0C7A}" srcOrd="0" destOrd="0" presId="urn:microsoft.com/office/officeart/2005/8/layout/vProcess5"/>
    <dgm:cxn modelId="{6D881FA7-401F-4C29-A4A2-AB696E52188A}" type="presOf" srcId="{DBE7CC5D-5990-4C51-913C-93EEB11DB9ED}" destId="{E8731BD4-6D48-4765-801F-77D30802BB88}" srcOrd="1" destOrd="0" presId="urn:microsoft.com/office/officeart/2005/8/layout/vProcess5"/>
    <dgm:cxn modelId="{B63DF5A7-E4AB-4591-BA4B-CD321105BCE9}" type="presOf" srcId="{5A19D9EE-80D6-4111-8104-DF97B75AB776}" destId="{B6EDF128-DB1B-47E4-8BCC-22B8637CC63A}" srcOrd="1" destOrd="0" presId="urn:microsoft.com/office/officeart/2005/8/layout/vProcess5"/>
    <dgm:cxn modelId="{742FA8CD-6FED-4412-8AFC-4FE70B21AD88}" type="presOf" srcId="{3E440B7B-F4E7-4D9D-8471-C6D4EF8264F4}" destId="{A8014C91-517C-4377-B77C-B76C0481B75F}" srcOrd="0" destOrd="0" presId="urn:microsoft.com/office/officeart/2005/8/layout/vProcess5"/>
    <dgm:cxn modelId="{FCFB50EF-CF26-4FDE-AB51-59B1F6C0CEF1}" srcId="{3E440B7B-F4E7-4D9D-8471-C6D4EF8264F4}" destId="{A17A88FD-2D53-49CB-9E86-3294ED37C314}" srcOrd="0" destOrd="0" parTransId="{6E576D1E-A8C8-4D59-AC83-A2A271EBB962}" sibTransId="{174ED62B-8FAF-4585-9D44-DD4C58492775}"/>
    <dgm:cxn modelId="{E15DA7FC-ECDF-4B8E-84B1-336026F8783A}" type="presOf" srcId="{DBE7CC5D-5990-4C51-913C-93EEB11DB9ED}" destId="{99438D70-9CF7-4D09-A5B8-3C07B2819EB1}" srcOrd="0" destOrd="0" presId="urn:microsoft.com/office/officeart/2005/8/layout/vProcess5"/>
    <dgm:cxn modelId="{9D5B327A-FB9E-4739-9919-319F81EACCD3}" type="presParOf" srcId="{A8014C91-517C-4377-B77C-B76C0481B75F}" destId="{FF28EBEE-0F6F-47A3-9BD5-BE7656E48853}" srcOrd="0" destOrd="0" presId="urn:microsoft.com/office/officeart/2005/8/layout/vProcess5"/>
    <dgm:cxn modelId="{C5FE551F-4E45-4EDB-A93D-CCD74D5270B9}" type="presParOf" srcId="{A8014C91-517C-4377-B77C-B76C0481B75F}" destId="{74CC6C16-3739-4838-B73E-86E9D5FA4FA0}" srcOrd="1" destOrd="0" presId="urn:microsoft.com/office/officeart/2005/8/layout/vProcess5"/>
    <dgm:cxn modelId="{F7240B1A-698E-4626-BD05-BF573C960AB8}" type="presParOf" srcId="{A8014C91-517C-4377-B77C-B76C0481B75F}" destId="{99438D70-9CF7-4D09-A5B8-3C07B2819EB1}" srcOrd="2" destOrd="0" presId="urn:microsoft.com/office/officeart/2005/8/layout/vProcess5"/>
    <dgm:cxn modelId="{07B6160B-747B-485D-85A7-88258D57FBA1}" type="presParOf" srcId="{A8014C91-517C-4377-B77C-B76C0481B75F}" destId="{CBFC2DDE-C749-4019-A66E-94F60D0469E3}" srcOrd="3" destOrd="0" presId="urn:microsoft.com/office/officeart/2005/8/layout/vProcess5"/>
    <dgm:cxn modelId="{D3C14839-4018-44C1-97C0-799653F45C86}" type="presParOf" srcId="{A8014C91-517C-4377-B77C-B76C0481B75F}" destId="{05B7C03A-D6B7-4E61-BDB8-6C20CDCC0C7A}" srcOrd="4" destOrd="0" presId="urn:microsoft.com/office/officeart/2005/8/layout/vProcess5"/>
    <dgm:cxn modelId="{744D0711-2794-440B-B570-6B795FA126E4}" type="presParOf" srcId="{A8014C91-517C-4377-B77C-B76C0481B75F}" destId="{BCE81C49-A863-45DB-8610-7A6DBEED3514}" srcOrd="5" destOrd="0" presId="urn:microsoft.com/office/officeart/2005/8/layout/vProcess5"/>
    <dgm:cxn modelId="{4A7C489C-3120-4C56-AC7D-B035237B101A}" type="presParOf" srcId="{A8014C91-517C-4377-B77C-B76C0481B75F}" destId="{574BBEC3-A730-4EF7-B2A3-1984BBB60C51}" srcOrd="6" destOrd="0" presId="urn:microsoft.com/office/officeart/2005/8/layout/vProcess5"/>
    <dgm:cxn modelId="{B7CFFFF3-DD5F-4AA3-B55C-7B088B9F35DD}" type="presParOf" srcId="{A8014C91-517C-4377-B77C-B76C0481B75F}" destId="{E8731BD4-6D48-4765-801F-77D30802BB88}" srcOrd="7" destOrd="0" presId="urn:microsoft.com/office/officeart/2005/8/layout/vProcess5"/>
    <dgm:cxn modelId="{56CAE57E-B65C-4D2B-ADC1-B09601A55A3F}" type="presParOf" srcId="{A8014C91-517C-4377-B77C-B76C0481B75F}" destId="{B6EDF128-DB1B-47E4-8BCC-22B8637CC63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A93249-3D30-406F-B3E6-3359C6BF098A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27FE01C-E796-4404-BE22-72B5AAB10369}">
      <dgm:prSet/>
      <dgm:spPr/>
      <dgm:t>
        <a:bodyPr/>
        <a:lstStyle/>
        <a:p>
          <a:pPr>
            <a:defRPr b="1"/>
          </a:pPr>
          <a:r>
            <a:rPr lang="en-US"/>
            <a:t>Supported methods</a:t>
          </a:r>
        </a:p>
      </dgm:t>
    </dgm:pt>
    <dgm:pt modelId="{5E62C291-4190-450E-9707-52D2FB2A48DC}" type="parTrans" cxnId="{1AAD4CCA-0EEE-4B93-957C-C3702CFBA08D}">
      <dgm:prSet/>
      <dgm:spPr/>
      <dgm:t>
        <a:bodyPr/>
        <a:lstStyle/>
        <a:p>
          <a:endParaRPr lang="en-US"/>
        </a:p>
      </dgm:t>
    </dgm:pt>
    <dgm:pt modelId="{49261F00-1744-4FA3-AF88-4E140344440A}" type="sibTrans" cxnId="{1AAD4CCA-0EEE-4B93-957C-C3702CFBA08D}">
      <dgm:prSet/>
      <dgm:spPr/>
      <dgm:t>
        <a:bodyPr/>
        <a:lstStyle/>
        <a:p>
          <a:endParaRPr lang="en-US"/>
        </a:p>
      </dgm:t>
    </dgm:pt>
    <dgm:pt modelId="{0D56107F-7E25-417C-A57F-8BF244F8000D}">
      <dgm:prSet/>
      <dgm:spPr/>
      <dgm:t>
        <a:bodyPr/>
        <a:lstStyle/>
        <a:p>
          <a:r>
            <a:rPr lang="en-US" dirty="0"/>
            <a:t>Create XML file</a:t>
          </a:r>
        </a:p>
      </dgm:t>
    </dgm:pt>
    <dgm:pt modelId="{08C00A74-310F-43F4-A36B-847F50A6C676}" type="parTrans" cxnId="{A9960789-1A51-450A-810B-4535974D07D1}">
      <dgm:prSet/>
      <dgm:spPr/>
      <dgm:t>
        <a:bodyPr/>
        <a:lstStyle/>
        <a:p>
          <a:endParaRPr lang="en-US"/>
        </a:p>
      </dgm:t>
    </dgm:pt>
    <dgm:pt modelId="{A9AACC51-D278-4009-9EC5-569D25525E57}" type="sibTrans" cxnId="{A9960789-1A51-450A-810B-4535974D07D1}">
      <dgm:prSet/>
      <dgm:spPr/>
      <dgm:t>
        <a:bodyPr/>
        <a:lstStyle/>
        <a:p>
          <a:endParaRPr lang="en-US"/>
        </a:p>
      </dgm:t>
    </dgm:pt>
    <dgm:pt modelId="{E4E2B184-39F8-44F3-BDAB-C96A893FEAEF}">
      <dgm:prSet/>
      <dgm:spPr/>
      <dgm:t>
        <a:bodyPr/>
        <a:lstStyle/>
        <a:p>
          <a:r>
            <a:rPr lang="en-US" dirty="0"/>
            <a:t>Apply with GPO or DISM</a:t>
          </a:r>
        </a:p>
      </dgm:t>
    </dgm:pt>
    <dgm:pt modelId="{53D35F91-81DF-4980-A8F1-AA88528C1A63}" type="parTrans" cxnId="{91D78801-5882-4618-A14D-11639D62686C}">
      <dgm:prSet/>
      <dgm:spPr/>
      <dgm:t>
        <a:bodyPr/>
        <a:lstStyle/>
        <a:p>
          <a:endParaRPr lang="en-US"/>
        </a:p>
      </dgm:t>
    </dgm:pt>
    <dgm:pt modelId="{5138FA7D-B4D3-4F0D-8734-C1C8CA95057D}" type="sibTrans" cxnId="{91D78801-5882-4618-A14D-11639D62686C}">
      <dgm:prSet/>
      <dgm:spPr/>
      <dgm:t>
        <a:bodyPr/>
        <a:lstStyle/>
        <a:p>
          <a:endParaRPr lang="en-US"/>
        </a:p>
      </dgm:t>
    </dgm:pt>
    <dgm:pt modelId="{D6F7C9AB-E8EA-4D57-9204-4CB841083AA9}">
      <dgm:prSet/>
      <dgm:spPr/>
      <dgm:t>
        <a:bodyPr/>
        <a:lstStyle/>
        <a:p>
          <a:pPr>
            <a:defRPr b="1"/>
          </a:pPr>
          <a:r>
            <a:rPr lang="en-US"/>
            <a:t>Why the change?</a:t>
          </a:r>
        </a:p>
      </dgm:t>
    </dgm:pt>
    <dgm:pt modelId="{17486DED-486F-4D4C-8786-8D0ECA1FA9E8}" type="parTrans" cxnId="{DE6D3323-CF69-4762-9949-B3A142A963E0}">
      <dgm:prSet/>
      <dgm:spPr/>
      <dgm:t>
        <a:bodyPr/>
        <a:lstStyle/>
        <a:p>
          <a:endParaRPr lang="en-US"/>
        </a:p>
      </dgm:t>
    </dgm:pt>
    <dgm:pt modelId="{F799C847-DF42-4411-B37C-6BA3F8A3BB25}" type="sibTrans" cxnId="{DE6D3323-CF69-4762-9949-B3A142A963E0}">
      <dgm:prSet/>
      <dgm:spPr/>
      <dgm:t>
        <a:bodyPr/>
        <a:lstStyle/>
        <a:p>
          <a:endParaRPr lang="en-US"/>
        </a:p>
      </dgm:t>
    </dgm:pt>
    <dgm:pt modelId="{2CA064E1-19DD-4454-93F8-FAE5E01B5683}">
      <dgm:prSet/>
      <dgm:spPr/>
      <dgm:t>
        <a:bodyPr/>
        <a:lstStyle/>
        <a:p>
          <a:r>
            <a:rPr lang="en-US"/>
            <a:t>Malware</a:t>
          </a:r>
        </a:p>
      </dgm:t>
    </dgm:pt>
    <dgm:pt modelId="{45A33A07-E131-4D02-892F-F2E1FC7732E1}" type="parTrans" cxnId="{E0C06FAC-C8F3-4F35-A39B-E4D18025966C}">
      <dgm:prSet/>
      <dgm:spPr/>
      <dgm:t>
        <a:bodyPr/>
        <a:lstStyle/>
        <a:p>
          <a:endParaRPr lang="en-US"/>
        </a:p>
      </dgm:t>
    </dgm:pt>
    <dgm:pt modelId="{0491791E-722D-4A1F-995E-B01C8C50DCBD}" type="sibTrans" cxnId="{E0C06FAC-C8F3-4F35-A39B-E4D18025966C}">
      <dgm:prSet/>
      <dgm:spPr/>
      <dgm:t>
        <a:bodyPr/>
        <a:lstStyle/>
        <a:p>
          <a:endParaRPr lang="en-US"/>
        </a:p>
      </dgm:t>
    </dgm:pt>
    <dgm:pt modelId="{B8C24462-94BB-4AA8-9EFC-4DD98AA8784F}" type="pres">
      <dgm:prSet presAssocID="{A7A93249-3D30-406F-B3E6-3359C6BF098A}" presName="root" presStyleCnt="0">
        <dgm:presLayoutVars>
          <dgm:dir/>
          <dgm:resizeHandles val="exact"/>
        </dgm:presLayoutVars>
      </dgm:prSet>
      <dgm:spPr/>
    </dgm:pt>
    <dgm:pt modelId="{523B53A6-F6C0-4D1C-9A20-17266A051F54}" type="pres">
      <dgm:prSet presAssocID="{E27FE01C-E796-4404-BE22-72B5AAB10369}" presName="compNode" presStyleCnt="0"/>
      <dgm:spPr/>
    </dgm:pt>
    <dgm:pt modelId="{E0A94014-4CB2-4C31-AC61-C8A9E8CBD1AE}" type="pres">
      <dgm:prSet presAssocID="{E27FE01C-E796-4404-BE22-72B5AAB1036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BF59046A-B998-4A19-8009-BEF572820532}" type="pres">
      <dgm:prSet presAssocID="{E27FE01C-E796-4404-BE22-72B5AAB10369}" presName="iconSpace" presStyleCnt="0"/>
      <dgm:spPr/>
    </dgm:pt>
    <dgm:pt modelId="{D249C39E-BE29-4459-B96B-02C8A6F0B3E7}" type="pres">
      <dgm:prSet presAssocID="{E27FE01C-E796-4404-BE22-72B5AAB10369}" presName="parTx" presStyleLbl="revTx" presStyleIdx="0" presStyleCnt="4">
        <dgm:presLayoutVars>
          <dgm:chMax val="0"/>
          <dgm:chPref val="0"/>
        </dgm:presLayoutVars>
      </dgm:prSet>
      <dgm:spPr/>
    </dgm:pt>
    <dgm:pt modelId="{2D46A5D1-B8E0-42F6-A082-15AE0CDFBAA7}" type="pres">
      <dgm:prSet presAssocID="{E27FE01C-E796-4404-BE22-72B5AAB10369}" presName="txSpace" presStyleCnt="0"/>
      <dgm:spPr/>
    </dgm:pt>
    <dgm:pt modelId="{F37D3296-2D1F-4BED-ADB8-A7844A8FF006}" type="pres">
      <dgm:prSet presAssocID="{E27FE01C-E796-4404-BE22-72B5AAB10369}" presName="desTx" presStyleLbl="revTx" presStyleIdx="1" presStyleCnt="4">
        <dgm:presLayoutVars/>
      </dgm:prSet>
      <dgm:spPr/>
    </dgm:pt>
    <dgm:pt modelId="{210771DA-4DA5-4C21-92EF-04516EA71B92}" type="pres">
      <dgm:prSet presAssocID="{49261F00-1744-4FA3-AF88-4E140344440A}" presName="sibTrans" presStyleCnt="0"/>
      <dgm:spPr/>
    </dgm:pt>
    <dgm:pt modelId="{9541BBCA-0CC9-4F1B-A19B-B043699C88B5}" type="pres">
      <dgm:prSet presAssocID="{D6F7C9AB-E8EA-4D57-9204-4CB841083AA9}" presName="compNode" presStyleCnt="0"/>
      <dgm:spPr/>
    </dgm:pt>
    <dgm:pt modelId="{FE1ECA72-DE9C-4DBC-85A6-3D975A2E3E44}" type="pres">
      <dgm:prSet presAssocID="{D6F7C9AB-E8EA-4D57-9204-4CB841083AA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276257D-BDF7-4998-AA94-D96896828CC6}" type="pres">
      <dgm:prSet presAssocID="{D6F7C9AB-E8EA-4D57-9204-4CB841083AA9}" presName="iconSpace" presStyleCnt="0"/>
      <dgm:spPr/>
    </dgm:pt>
    <dgm:pt modelId="{BC76367E-69FB-4478-9DCB-C5C8EAE80409}" type="pres">
      <dgm:prSet presAssocID="{D6F7C9AB-E8EA-4D57-9204-4CB841083AA9}" presName="parTx" presStyleLbl="revTx" presStyleIdx="2" presStyleCnt="4">
        <dgm:presLayoutVars>
          <dgm:chMax val="0"/>
          <dgm:chPref val="0"/>
        </dgm:presLayoutVars>
      </dgm:prSet>
      <dgm:spPr/>
    </dgm:pt>
    <dgm:pt modelId="{D02FFCC7-8E07-4D14-90B6-7FA5446730BE}" type="pres">
      <dgm:prSet presAssocID="{D6F7C9AB-E8EA-4D57-9204-4CB841083AA9}" presName="txSpace" presStyleCnt="0"/>
      <dgm:spPr/>
    </dgm:pt>
    <dgm:pt modelId="{4DB6FEB6-878F-40A3-AE74-15088C8F7019}" type="pres">
      <dgm:prSet presAssocID="{D6F7C9AB-E8EA-4D57-9204-4CB841083AA9}" presName="desTx" presStyleLbl="revTx" presStyleIdx="3" presStyleCnt="4">
        <dgm:presLayoutVars/>
      </dgm:prSet>
      <dgm:spPr/>
    </dgm:pt>
  </dgm:ptLst>
  <dgm:cxnLst>
    <dgm:cxn modelId="{91D78801-5882-4618-A14D-11639D62686C}" srcId="{E27FE01C-E796-4404-BE22-72B5AAB10369}" destId="{E4E2B184-39F8-44F3-BDAB-C96A893FEAEF}" srcOrd="1" destOrd="0" parTransId="{53D35F91-81DF-4980-A8F1-AA88528C1A63}" sibTransId="{5138FA7D-B4D3-4F0D-8734-C1C8CA95057D}"/>
    <dgm:cxn modelId="{7DC40A11-313E-4D44-8338-33C553F03EA0}" type="presOf" srcId="{E4E2B184-39F8-44F3-BDAB-C96A893FEAEF}" destId="{F37D3296-2D1F-4BED-ADB8-A7844A8FF006}" srcOrd="0" destOrd="1" presId="urn:microsoft.com/office/officeart/2018/5/layout/CenteredIconLabelDescriptionList"/>
    <dgm:cxn modelId="{DE6D3323-CF69-4762-9949-B3A142A963E0}" srcId="{A7A93249-3D30-406F-B3E6-3359C6BF098A}" destId="{D6F7C9AB-E8EA-4D57-9204-4CB841083AA9}" srcOrd="1" destOrd="0" parTransId="{17486DED-486F-4D4C-8786-8D0ECA1FA9E8}" sibTransId="{F799C847-DF42-4411-B37C-6BA3F8A3BB25}"/>
    <dgm:cxn modelId="{F49BF75C-3D36-4BBC-9F93-BC9D729F9C36}" type="presOf" srcId="{E27FE01C-E796-4404-BE22-72B5AAB10369}" destId="{D249C39E-BE29-4459-B96B-02C8A6F0B3E7}" srcOrd="0" destOrd="0" presId="urn:microsoft.com/office/officeart/2018/5/layout/CenteredIconLabelDescriptionList"/>
    <dgm:cxn modelId="{C747A644-6B03-44BF-9CD5-CB68A526F704}" type="presOf" srcId="{0D56107F-7E25-417C-A57F-8BF244F8000D}" destId="{F37D3296-2D1F-4BED-ADB8-A7844A8FF006}" srcOrd="0" destOrd="0" presId="urn:microsoft.com/office/officeart/2018/5/layout/CenteredIconLabelDescriptionList"/>
    <dgm:cxn modelId="{A9960789-1A51-450A-810B-4535974D07D1}" srcId="{E27FE01C-E796-4404-BE22-72B5AAB10369}" destId="{0D56107F-7E25-417C-A57F-8BF244F8000D}" srcOrd="0" destOrd="0" parTransId="{08C00A74-310F-43F4-A36B-847F50A6C676}" sibTransId="{A9AACC51-D278-4009-9EC5-569D25525E57}"/>
    <dgm:cxn modelId="{E0C06FAC-C8F3-4F35-A39B-E4D18025966C}" srcId="{D6F7C9AB-E8EA-4D57-9204-4CB841083AA9}" destId="{2CA064E1-19DD-4454-93F8-FAE5E01B5683}" srcOrd="0" destOrd="0" parTransId="{45A33A07-E131-4D02-892F-F2E1FC7732E1}" sibTransId="{0491791E-722D-4A1F-995E-B01C8C50DCBD}"/>
    <dgm:cxn modelId="{1AAD4CCA-0EEE-4B93-957C-C3702CFBA08D}" srcId="{A7A93249-3D30-406F-B3E6-3359C6BF098A}" destId="{E27FE01C-E796-4404-BE22-72B5AAB10369}" srcOrd="0" destOrd="0" parTransId="{5E62C291-4190-450E-9707-52D2FB2A48DC}" sibTransId="{49261F00-1744-4FA3-AF88-4E140344440A}"/>
    <dgm:cxn modelId="{51FA77DA-E129-4545-96BE-DF5B7DBB3AAA}" type="presOf" srcId="{A7A93249-3D30-406F-B3E6-3359C6BF098A}" destId="{B8C24462-94BB-4AA8-9EFC-4DD98AA8784F}" srcOrd="0" destOrd="0" presId="urn:microsoft.com/office/officeart/2018/5/layout/CenteredIconLabelDescriptionList"/>
    <dgm:cxn modelId="{B923B1DB-3886-4283-B12E-3648A43FD276}" type="presOf" srcId="{2CA064E1-19DD-4454-93F8-FAE5E01B5683}" destId="{4DB6FEB6-878F-40A3-AE74-15088C8F7019}" srcOrd="0" destOrd="0" presId="urn:microsoft.com/office/officeart/2018/5/layout/CenteredIconLabelDescriptionList"/>
    <dgm:cxn modelId="{107661F0-5177-4325-93D4-20B7DA708A7C}" type="presOf" srcId="{D6F7C9AB-E8EA-4D57-9204-4CB841083AA9}" destId="{BC76367E-69FB-4478-9DCB-C5C8EAE80409}" srcOrd="0" destOrd="0" presId="urn:microsoft.com/office/officeart/2018/5/layout/CenteredIconLabelDescriptionList"/>
    <dgm:cxn modelId="{346F2614-4986-4925-865E-EB6B6BE13CED}" type="presParOf" srcId="{B8C24462-94BB-4AA8-9EFC-4DD98AA8784F}" destId="{523B53A6-F6C0-4D1C-9A20-17266A051F54}" srcOrd="0" destOrd="0" presId="urn:microsoft.com/office/officeart/2018/5/layout/CenteredIconLabelDescriptionList"/>
    <dgm:cxn modelId="{F6F9069F-FB65-41B6-95E2-87BCFC1DC8C0}" type="presParOf" srcId="{523B53A6-F6C0-4D1C-9A20-17266A051F54}" destId="{E0A94014-4CB2-4C31-AC61-C8A9E8CBD1AE}" srcOrd="0" destOrd="0" presId="urn:microsoft.com/office/officeart/2018/5/layout/CenteredIconLabelDescriptionList"/>
    <dgm:cxn modelId="{0A5108AB-3F20-4F78-8AF7-37A96751A36C}" type="presParOf" srcId="{523B53A6-F6C0-4D1C-9A20-17266A051F54}" destId="{BF59046A-B998-4A19-8009-BEF572820532}" srcOrd="1" destOrd="0" presId="urn:microsoft.com/office/officeart/2018/5/layout/CenteredIconLabelDescriptionList"/>
    <dgm:cxn modelId="{6D88B08E-2218-407E-9CD4-6EE48717317A}" type="presParOf" srcId="{523B53A6-F6C0-4D1C-9A20-17266A051F54}" destId="{D249C39E-BE29-4459-B96B-02C8A6F0B3E7}" srcOrd="2" destOrd="0" presId="urn:microsoft.com/office/officeart/2018/5/layout/CenteredIconLabelDescriptionList"/>
    <dgm:cxn modelId="{7709DF3D-3F40-46CB-96FA-B0AF60470F55}" type="presParOf" srcId="{523B53A6-F6C0-4D1C-9A20-17266A051F54}" destId="{2D46A5D1-B8E0-42F6-A082-15AE0CDFBAA7}" srcOrd="3" destOrd="0" presId="urn:microsoft.com/office/officeart/2018/5/layout/CenteredIconLabelDescriptionList"/>
    <dgm:cxn modelId="{0D9A036E-36D5-4B55-A31E-CDBC22FC3405}" type="presParOf" srcId="{523B53A6-F6C0-4D1C-9A20-17266A051F54}" destId="{F37D3296-2D1F-4BED-ADB8-A7844A8FF006}" srcOrd="4" destOrd="0" presId="urn:microsoft.com/office/officeart/2018/5/layout/CenteredIconLabelDescriptionList"/>
    <dgm:cxn modelId="{EAF8C52D-8790-4DD0-A21B-1C140257ED26}" type="presParOf" srcId="{B8C24462-94BB-4AA8-9EFC-4DD98AA8784F}" destId="{210771DA-4DA5-4C21-92EF-04516EA71B92}" srcOrd="1" destOrd="0" presId="urn:microsoft.com/office/officeart/2018/5/layout/CenteredIconLabelDescriptionList"/>
    <dgm:cxn modelId="{DD8F368B-4407-4E03-A0D8-2AB0265EE654}" type="presParOf" srcId="{B8C24462-94BB-4AA8-9EFC-4DD98AA8784F}" destId="{9541BBCA-0CC9-4F1B-A19B-B043699C88B5}" srcOrd="2" destOrd="0" presId="urn:microsoft.com/office/officeart/2018/5/layout/CenteredIconLabelDescriptionList"/>
    <dgm:cxn modelId="{9F041AF2-835D-4E06-8956-16E0BB7FEEF8}" type="presParOf" srcId="{9541BBCA-0CC9-4F1B-A19B-B043699C88B5}" destId="{FE1ECA72-DE9C-4DBC-85A6-3D975A2E3E44}" srcOrd="0" destOrd="0" presId="urn:microsoft.com/office/officeart/2018/5/layout/CenteredIconLabelDescriptionList"/>
    <dgm:cxn modelId="{AA3CA26B-EFD9-42FB-9427-9D20282A34E4}" type="presParOf" srcId="{9541BBCA-0CC9-4F1B-A19B-B043699C88B5}" destId="{A276257D-BDF7-4998-AA94-D96896828CC6}" srcOrd="1" destOrd="0" presId="urn:microsoft.com/office/officeart/2018/5/layout/CenteredIconLabelDescriptionList"/>
    <dgm:cxn modelId="{355544ED-D348-4BDE-B261-FC5E909D3550}" type="presParOf" srcId="{9541BBCA-0CC9-4F1B-A19B-B043699C88B5}" destId="{BC76367E-69FB-4478-9DCB-C5C8EAE80409}" srcOrd="2" destOrd="0" presId="urn:microsoft.com/office/officeart/2018/5/layout/CenteredIconLabelDescriptionList"/>
    <dgm:cxn modelId="{D9D247A5-AA4D-4AB0-BBF6-EB494D267C2E}" type="presParOf" srcId="{9541BBCA-0CC9-4F1B-A19B-B043699C88B5}" destId="{D02FFCC7-8E07-4D14-90B6-7FA5446730BE}" srcOrd="3" destOrd="0" presId="urn:microsoft.com/office/officeart/2018/5/layout/CenteredIconLabelDescriptionList"/>
    <dgm:cxn modelId="{E01267DF-29E6-472F-9893-6D416E413F90}" type="presParOf" srcId="{9541BBCA-0CC9-4F1B-A19B-B043699C88B5}" destId="{4DB6FEB6-878F-40A3-AE74-15088C8F7019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C7EF89-A894-4C12-80D7-4F312004D4B5}" type="doc">
      <dgm:prSet loTypeId="urn:microsoft.com/office/officeart/2005/8/layout/hierarchy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02AC55-8730-4B46-A337-7DD0ED3281D3}">
      <dgm:prSet phldrT="[Text]"/>
      <dgm:spPr/>
      <dgm:t>
        <a:bodyPr/>
        <a:lstStyle/>
        <a:p>
          <a:r>
            <a:rPr lang="en-US" dirty="0"/>
            <a:t>Pay Attention to TPM</a:t>
          </a:r>
        </a:p>
      </dgm:t>
    </dgm:pt>
    <dgm:pt modelId="{24F5F208-3899-46BD-9B32-1BBDF3109533}" type="parTrans" cxnId="{50FD20CD-5DF7-4D05-ACAD-2E7CA045FE1F}">
      <dgm:prSet/>
      <dgm:spPr/>
      <dgm:t>
        <a:bodyPr/>
        <a:lstStyle/>
        <a:p>
          <a:endParaRPr lang="en-US"/>
        </a:p>
      </dgm:t>
    </dgm:pt>
    <dgm:pt modelId="{457A30A9-CA19-426D-AEB6-4DEB983BE80A}" type="sibTrans" cxnId="{50FD20CD-5DF7-4D05-ACAD-2E7CA045FE1F}">
      <dgm:prSet/>
      <dgm:spPr/>
      <dgm:t>
        <a:bodyPr/>
        <a:lstStyle/>
        <a:p>
          <a:endParaRPr lang="en-US"/>
        </a:p>
      </dgm:t>
    </dgm:pt>
    <dgm:pt modelId="{52006E54-1245-45ED-8AA0-04ACFD72207E}">
      <dgm:prSet phldrT="[Text]"/>
      <dgm:spPr/>
      <dgm:t>
        <a:bodyPr/>
        <a:lstStyle/>
        <a:p>
          <a:r>
            <a:rPr lang="en-US" dirty="0"/>
            <a:t>Windows 10 needs to own TPM</a:t>
          </a:r>
        </a:p>
      </dgm:t>
    </dgm:pt>
    <dgm:pt modelId="{E179B9A8-D5D1-4439-98DB-08652330C7CA}" type="parTrans" cxnId="{442A51AF-7297-46F2-9F4F-0FDD2A4D46C5}">
      <dgm:prSet/>
      <dgm:spPr/>
      <dgm:t>
        <a:bodyPr/>
        <a:lstStyle/>
        <a:p>
          <a:endParaRPr lang="en-US"/>
        </a:p>
      </dgm:t>
    </dgm:pt>
    <dgm:pt modelId="{3791FA5B-06B0-4740-AB7A-E659D10DAC52}" type="sibTrans" cxnId="{442A51AF-7297-46F2-9F4F-0FDD2A4D46C5}">
      <dgm:prSet/>
      <dgm:spPr/>
      <dgm:t>
        <a:bodyPr/>
        <a:lstStyle/>
        <a:p>
          <a:endParaRPr lang="en-US"/>
        </a:p>
      </dgm:t>
    </dgm:pt>
    <dgm:pt modelId="{1B5B2BC4-C35B-4881-ADEB-FE3831A16D26}">
      <dgm:prSet phldrT="[Text]"/>
      <dgm:spPr/>
      <dgm:t>
        <a:bodyPr/>
        <a:lstStyle/>
        <a:p>
          <a:r>
            <a:rPr lang="en-US" dirty="0"/>
            <a:t>MBAM</a:t>
          </a:r>
        </a:p>
      </dgm:t>
    </dgm:pt>
    <dgm:pt modelId="{0DC9F10E-E910-4E2E-A0C4-CB28E02C4A8C}" type="parTrans" cxnId="{853F69D5-3564-45F5-A792-DA701C23FC2E}">
      <dgm:prSet/>
      <dgm:spPr/>
      <dgm:t>
        <a:bodyPr/>
        <a:lstStyle/>
        <a:p>
          <a:endParaRPr lang="en-US"/>
        </a:p>
      </dgm:t>
    </dgm:pt>
    <dgm:pt modelId="{F1A48D13-EDB4-4698-B059-39A75808B22A}" type="sibTrans" cxnId="{853F69D5-3564-45F5-A792-DA701C23FC2E}">
      <dgm:prSet/>
      <dgm:spPr/>
      <dgm:t>
        <a:bodyPr/>
        <a:lstStyle/>
        <a:p>
          <a:endParaRPr lang="en-US"/>
        </a:p>
      </dgm:t>
    </dgm:pt>
    <dgm:pt modelId="{F324B85B-1E16-4433-93CD-359E471364FE}">
      <dgm:prSet phldrT="[Text]"/>
      <dgm:spPr/>
      <dgm:t>
        <a:bodyPr/>
        <a:lstStyle/>
        <a:p>
          <a:r>
            <a:rPr lang="en-US" dirty="0"/>
            <a:t>Hybrid Join</a:t>
          </a:r>
        </a:p>
      </dgm:t>
    </dgm:pt>
    <dgm:pt modelId="{7543A6AE-77AC-4645-A603-F56F378F770D}" type="parTrans" cxnId="{7F7F4F4E-8A40-4765-A2A1-EDE54CD0597B}">
      <dgm:prSet/>
      <dgm:spPr/>
      <dgm:t>
        <a:bodyPr/>
        <a:lstStyle/>
        <a:p>
          <a:endParaRPr lang="en-US"/>
        </a:p>
      </dgm:t>
    </dgm:pt>
    <dgm:pt modelId="{5E9105EC-35B3-474B-9BDA-7D1254EB66F6}" type="sibTrans" cxnId="{7F7F4F4E-8A40-4765-A2A1-EDE54CD0597B}">
      <dgm:prSet/>
      <dgm:spPr/>
      <dgm:t>
        <a:bodyPr/>
        <a:lstStyle/>
        <a:p>
          <a:endParaRPr lang="en-US"/>
        </a:p>
      </dgm:t>
    </dgm:pt>
    <dgm:pt modelId="{9052C08C-FEE1-40F4-AE81-B54F24A75335}">
      <dgm:prSet phldrT="[Text]"/>
      <dgm:spPr/>
      <dgm:t>
        <a:bodyPr/>
        <a:lstStyle/>
        <a:p>
          <a:r>
            <a:rPr lang="en-US" dirty="0"/>
            <a:t>Device Guard</a:t>
          </a:r>
        </a:p>
      </dgm:t>
    </dgm:pt>
    <dgm:pt modelId="{6E0F302C-565D-4216-AEFC-F1FED6601559}" type="parTrans" cxnId="{C6045962-016F-48FF-BC20-AB49E8425802}">
      <dgm:prSet/>
      <dgm:spPr/>
      <dgm:t>
        <a:bodyPr/>
        <a:lstStyle/>
        <a:p>
          <a:endParaRPr lang="en-US"/>
        </a:p>
      </dgm:t>
    </dgm:pt>
    <dgm:pt modelId="{ABC3BF7D-7D25-40C0-967D-F98BF78D8B3F}" type="sibTrans" cxnId="{C6045962-016F-48FF-BC20-AB49E8425802}">
      <dgm:prSet/>
      <dgm:spPr/>
      <dgm:t>
        <a:bodyPr/>
        <a:lstStyle/>
        <a:p>
          <a:endParaRPr lang="en-US"/>
        </a:p>
      </dgm:t>
    </dgm:pt>
    <dgm:pt modelId="{2B894289-A85A-45E2-A7A5-16D430091F0B}">
      <dgm:prSet phldrT="[Text]"/>
      <dgm:spPr/>
      <dgm:t>
        <a:bodyPr/>
        <a:lstStyle/>
        <a:p>
          <a:r>
            <a:rPr lang="en-US" dirty="0"/>
            <a:t>Credential Guard</a:t>
          </a:r>
        </a:p>
      </dgm:t>
    </dgm:pt>
    <dgm:pt modelId="{2728E868-C09B-4EB6-B8D0-6E8C6235BDC4}" type="parTrans" cxnId="{DC6C3DDC-79A8-472B-83CA-80B991395BA9}">
      <dgm:prSet/>
      <dgm:spPr/>
      <dgm:t>
        <a:bodyPr/>
        <a:lstStyle/>
        <a:p>
          <a:endParaRPr lang="en-US"/>
        </a:p>
      </dgm:t>
    </dgm:pt>
    <dgm:pt modelId="{5E9728D8-4335-4473-A9AB-B11E96FBA69B}" type="sibTrans" cxnId="{DC6C3DDC-79A8-472B-83CA-80B991395BA9}">
      <dgm:prSet/>
      <dgm:spPr/>
      <dgm:t>
        <a:bodyPr/>
        <a:lstStyle/>
        <a:p>
          <a:endParaRPr lang="en-US"/>
        </a:p>
      </dgm:t>
    </dgm:pt>
    <dgm:pt modelId="{EB8EA555-51D3-4F45-AE6C-7C49A908DEE9}">
      <dgm:prSet phldrT="[Text]"/>
      <dgm:spPr/>
      <dgm:t>
        <a:bodyPr/>
        <a:lstStyle/>
        <a:p>
          <a:endParaRPr lang="en-US" dirty="0"/>
        </a:p>
      </dgm:t>
    </dgm:pt>
    <dgm:pt modelId="{CDE04AA9-5527-4A1C-A655-DB5F4A1C66C6}" type="parTrans" cxnId="{B635EEF7-4FB8-47BE-99D6-29D4909B2445}">
      <dgm:prSet/>
      <dgm:spPr/>
      <dgm:t>
        <a:bodyPr/>
        <a:lstStyle/>
        <a:p>
          <a:endParaRPr lang="en-US"/>
        </a:p>
      </dgm:t>
    </dgm:pt>
    <dgm:pt modelId="{77CF3647-39B7-4101-860E-8FA0D9D68C36}" type="sibTrans" cxnId="{B635EEF7-4FB8-47BE-99D6-29D4909B2445}">
      <dgm:prSet/>
      <dgm:spPr/>
      <dgm:t>
        <a:bodyPr/>
        <a:lstStyle/>
        <a:p>
          <a:endParaRPr lang="en-US"/>
        </a:p>
      </dgm:t>
    </dgm:pt>
    <dgm:pt modelId="{891A6CDC-52A6-48EE-8580-489A6055385C}">
      <dgm:prSet phldrT="[Text]"/>
      <dgm:spPr/>
      <dgm:t>
        <a:bodyPr/>
        <a:lstStyle/>
        <a:p>
          <a:r>
            <a:rPr lang="en-US"/>
            <a:t>Bitlocker Recovery Keys in Azure Active Directory</a:t>
          </a:r>
          <a:endParaRPr lang="en-US" dirty="0"/>
        </a:p>
      </dgm:t>
    </dgm:pt>
    <dgm:pt modelId="{58201617-A00C-412C-89A3-E21A7C16BA15}" type="parTrans" cxnId="{0A8BC525-5EAD-4548-9F29-B7912B54F86D}">
      <dgm:prSet/>
      <dgm:spPr/>
      <dgm:t>
        <a:bodyPr/>
        <a:lstStyle/>
        <a:p>
          <a:endParaRPr lang="en-US"/>
        </a:p>
      </dgm:t>
    </dgm:pt>
    <dgm:pt modelId="{A2DF4BEC-B3FE-490A-A9B3-6C2E5ADE279D}" type="sibTrans" cxnId="{0A8BC525-5EAD-4548-9F29-B7912B54F86D}">
      <dgm:prSet/>
      <dgm:spPr/>
      <dgm:t>
        <a:bodyPr/>
        <a:lstStyle/>
        <a:p>
          <a:endParaRPr lang="en-US"/>
        </a:p>
      </dgm:t>
    </dgm:pt>
    <dgm:pt modelId="{A466EFFC-4B45-4DE6-BCA8-A22B8BD3CE02}">
      <dgm:prSet phldrT="[Text]"/>
      <dgm:spPr/>
      <dgm:t>
        <a:bodyPr/>
        <a:lstStyle/>
        <a:p>
          <a:endParaRPr lang="en-US" dirty="0"/>
        </a:p>
      </dgm:t>
    </dgm:pt>
    <dgm:pt modelId="{EA9B112F-015F-4838-B3A3-01A37B60AE74}" type="parTrans" cxnId="{A0865792-8157-4A08-A6AB-807DC7357A2D}">
      <dgm:prSet/>
      <dgm:spPr/>
      <dgm:t>
        <a:bodyPr/>
        <a:lstStyle/>
        <a:p>
          <a:endParaRPr lang="en-US"/>
        </a:p>
      </dgm:t>
    </dgm:pt>
    <dgm:pt modelId="{CDE0F9DA-455F-4F04-961D-3C81EDB80B10}" type="sibTrans" cxnId="{A0865792-8157-4A08-A6AB-807DC7357A2D}">
      <dgm:prSet/>
      <dgm:spPr/>
      <dgm:t>
        <a:bodyPr/>
        <a:lstStyle/>
        <a:p>
          <a:endParaRPr lang="en-US"/>
        </a:p>
      </dgm:t>
    </dgm:pt>
    <dgm:pt modelId="{85EC7B08-DB81-4E99-BFDF-1BC025C0BE33}" type="pres">
      <dgm:prSet presAssocID="{5CC7EF89-A894-4C12-80D7-4F312004D4B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1BA0674-BE00-4B55-AB9D-1A5D566F2E68}" type="pres">
      <dgm:prSet presAssocID="{A302AC55-8730-4B46-A337-7DD0ED3281D3}" presName="vertOne" presStyleCnt="0"/>
      <dgm:spPr/>
    </dgm:pt>
    <dgm:pt modelId="{08633925-5FFC-4576-9E7E-5FCD7BA431D9}" type="pres">
      <dgm:prSet presAssocID="{A302AC55-8730-4B46-A337-7DD0ED3281D3}" presName="txOne" presStyleLbl="node0" presStyleIdx="0" presStyleCnt="1">
        <dgm:presLayoutVars>
          <dgm:chPref val="3"/>
        </dgm:presLayoutVars>
      </dgm:prSet>
      <dgm:spPr/>
    </dgm:pt>
    <dgm:pt modelId="{065B7378-CF56-4D34-BEFF-7A0089CE7B62}" type="pres">
      <dgm:prSet presAssocID="{A302AC55-8730-4B46-A337-7DD0ED3281D3}" presName="parTransOne" presStyleCnt="0"/>
      <dgm:spPr/>
    </dgm:pt>
    <dgm:pt modelId="{1E8434B1-1981-484E-AB5C-67BFDEA7A2C0}" type="pres">
      <dgm:prSet presAssocID="{A302AC55-8730-4B46-A337-7DD0ED3281D3}" presName="horzOne" presStyleCnt="0"/>
      <dgm:spPr/>
    </dgm:pt>
    <dgm:pt modelId="{6A14C3A5-CE91-4A1B-BC19-B80C55F3919E}" type="pres">
      <dgm:prSet presAssocID="{52006E54-1245-45ED-8AA0-04ACFD72207E}" presName="vertTwo" presStyleCnt="0"/>
      <dgm:spPr/>
    </dgm:pt>
    <dgm:pt modelId="{336971ED-C182-49EA-823C-2A669846F112}" type="pres">
      <dgm:prSet presAssocID="{52006E54-1245-45ED-8AA0-04ACFD72207E}" presName="txTwo" presStyleLbl="node2" presStyleIdx="0" presStyleCnt="4">
        <dgm:presLayoutVars>
          <dgm:chPref val="3"/>
        </dgm:presLayoutVars>
      </dgm:prSet>
      <dgm:spPr/>
    </dgm:pt>
    <dgm:pt modelId="{2F7A79C8-2CD2-4A63-BA8C-BC2372C3434B}" type="pres">
      <dgm:prSet presAssocID="{52006E54-1245-45ED-8AA0-04ACFD72207E}" presName="parTransTwo" presStyleCnt="0"/>
      <dgm:spPr/>
    </dgm:pt>
    <dgm:pt modelId="{958A7B79-DFF9-4BCD-908E-49D6AFC24805}" type="pres">
      <dgm:prSet presAssocID="{52006E54-1245-45ED-8AA0-04ACFD72207E}" presName="horzTwo" presStyleCnt="0"/>
      <dgm:spPr/>
    </dgm:pt>
    <dgm:pt modelId="{BA819CA7-C1EC-4E2D-A7C9-B02FC55FAC28}" type="pres">
      <dgm:prSet presAssocID="{A466EFFC-4B45-4DE6-BCA8-A22B8BD3CE02}" presName="vertThree" presStyleCnt="0"/>
      <dgm:spPr/>
    </dgm:pt>
    <dgm:pt modelId="{8430FDC4-DBF6-45FB-8DA5-07B23F396C1A}" type="pres">
      <dgm:prSet presAssocID="{A466EFFC-4B45-4DE6-BCA8-A22B8BD3CE02}" presName="txThree" presStyleLbl="node3" presStyleIdx="0" presStyleCnt="4" custLinFactNeighborY="3266">
        <dgm:presLayoutVars>
          <dgm:chPref val="3"/>
        </dgm:presLayoutVars>
      </dgm:prSet>
      <dgm:spPr/>
    </dgm:pt>
    <dgm:pt modelId="{175284BC-D938-4575-A92A-53DF25C0B58F}" type="pres">
      <dgm:prSet presAssocID="{A466EFFC-4B45-4DE6-BCA8-A22B8BD3CE02}" presName="horzThree" presStyleCnt="0"/>
      <dgm:spPr/>
    </dgm:pt>
    <dgm:pt modelId="{C0DC42B9-D658-4AF9-8F55-EEAFEB4756A4}" type="pres">
      <dgm:prSet presAssocID="{3791FA5B-06B0-4740-AB7A-E659D10DAC52}" presName="sibSpaceTwo" presStyleCnt="0"/>
      <dgm:spPr/>
    </dgm:pt>
    <dgm:pt modelId="{9BD7D340-52CF-4D01-95C9-E64423739011}" type="pres">
      <dgm:prSet presAssocID="{1B5B2BC4-C35B-4881-ADEB-FE3831A16D26}" presName="vertTwo" presStyleCnt="0"/>
      <dgm:spPr/>
    </dgm:pt>
    <dgm:pt modelId="{32E5D00B-B3EC-4690-8AA0-705CC6519278}" type="pres">
      <dgm:prSet presAssocID="{1B5B2BC4-C35B-4881-ADEB-FE3831A16D26}" presName="txTwo" presStyleLbl="node2" presStyleIdx="1" presStyleCnt="4">
        <dgm:presLayoutVars>
          <dgm:chPref val="3"/>
        </dgm:presLayoutVars>
      </dgm:prSet>
      <dgm:spPr/>
    </dgm:pt>
    <dgm:pt modelId="{636A93E3-5D23-4597-AA0F-C40C1D9792E8}" type="pres">
      <dgm:prSet presAssocID="{1B5B2BC4-C35B-4881-ADEB-FE3831A16D26}" presName="parTransTwo" presStyleCnt="0"/>
      <dgm:spPr/>
    </dgm:pt>
    <dgm:pt modelId="{C6BF25F7-C33E-4E93-9FD7-8995C7A8A7DA}" type="pres">
      <dgm:prSet presAssocID="{1B5B2BC4-C35B-4881-ADEB-FE3831A16D26}" presName="horzTwo" presStyleCnt="0"/>
      <dgm:spPr/>
    </dgm:pt>
    <dgm:pt modelId="{D2007A3F-1FDB-469B-8433-BBDF60591945}" type="pres">
      <dgm:prSet presAssocID="{891A6CDC-52A6-48EE-8580-489A6055385C}" presName="vertThree" presStyleCnt="0"/>
      <dgm:spPr/>
    </dgm:pt>
    <dgm:pt modelId="{3A6E783E-B76E-462F-AB99-E432813827DC}" type="pres">
      <dgm:prSet presAssocID="{891A6CDC-52A6-48EE-8580-489A6055385C}" presName="txThree" presStyleLbl="node3" presStyleIdx="1" presStyleCnt="4">
        <dgm:presLayoutVars>
          <dgm:chPref val="3"/>
        </dgm:presLayoutVars>
      </dgm:prSet>
      <dgm:spPr/>
    </dgm:pt>
    <dgm:pt modelId="{77151903-DAA2-4679-8CD5-5DC3BC32CF1A}" type="pres">
      <dgm:prSet presAssocID="{891A6CDC-52A6-48EE-8580-489A6055385C}" presName="horzThree" presStyleCnt="0"/>
      <dgm:spPr/>
    </dgm:pt>
    <dgm:pt modelId="{34976DEA-7A2B-47BC-B2DF-3371F3EBBED4}" type="pres">
      <dgm:prSet presAssocID="{F1A48D13-EDB4-4698-B059-39A75808B22A}" presName="sibSpaceTwo" presStyleCnt="0"/>
      <dgm:spPr/>
    </dgm:pt>
    <dgm:pt modelId="{E6E53689-9BD4-410A-8B79-4E8DB48EEBEF}" type="pres">
      <dgm:prSet presAssocID="{F324B85B-1E16-4433-93CD-359E471364FE}" presName="vertTwo" presStyleCnt="0"/>
      <dgm:spPr/>
    </dgm:pt>
    <dgm:pt modelId="{A69E834C-22A2-46BB-8BC9-4C6D190FFD01}" type="pres">
      <dgm:prSet presAssocID="{F324B85B-1E16-4433-93CD-359E471364FE}" presName="txTwo" presStyleLbl="node2" presStyleIdx="2" presStyleCnt="4">
        <dgm:presLayoutVars>
          <dgm:chPref val="3"/>
        </dgm:presLayoutVars>
      </dgm:prSet>
      <dgm:spPr/>
    </dgm:pt>
    <dgm:pt modelId="{AFF94147-1BC0-4719-B853-68DFA6F5D61B}" type="pres">
      <dgm:prSet presAssocID="{F324B85B-1E16-4433-93CD-359E471364FE}" presName="parTransTwo" presStyleCnt="0"/>
      <dgm:spPr/>
    </dgm:pt>
    <dgm:pt modelId="{2677925F-DC06-4C25-8B6D-4CFCA4BBE5C6}" type="pres">
      <dgm:prSet presAssocID="{F324B85B-1E16-4433-93CD-359E471364FE}" presName="horzTwo" presStyleCnt="0"/>
      <dgm:spPr/>
    </dgm:pt>
    <dgm:pt modelId="{194BAF73-DF93-43C5-B372-8E60A0FADB52}" type="pres">
      <dgm:prSet presAssocID="{EB8EA555-51D3-4F45-AE6C-7C49A908DEE9}" presName="vertThree" presStyleCnt="0"/>
      <dgm:spPr/>
    </dgm:pt>
    <dgm:pt modelId="{02A331C6-6683-4D42-A6BF-68BC8B058A4C}" type="pres">
      <dgm:prSet presAssocID="{EB8EA555-51D3-4F45-AE6C-7C49A908DEE9}" presName="txThree" presStyleLbl="node3" presStyleIdx="2" presStyleCnt="4">
        <dgm:presLayoutVars>
          <dgm:chPref val="3"/>
        </dgm:presLayoutVars>
      </dgm:prSet>
      <dgm:spPr/>
    </dgm:pt>
    <dgm:pt modelId="{31B73287-FE2C-4F74-AB12-5E56603C96EE}" type="pres">
      <dgm:prSet presAssocID="{EB8EA555-51D3-4F45-AE6C-7C49A908DEE9}" presName="horzThree" presStyleCnt="0"/>
      <dgm:spPr/>
    </dgm:pt>
    <dgm:pt modelId="{8968162D-2B7A-4368-A25D-4089C9E91A1B}" type="pres">
      <dgm:prSet presAssocID="{5E9105EC-35B3-474B-9BDA-7D1254EB66F6}" presName="sibSpaceTwo" presStyleCnt="0"/>
      <dgm:spPr/>
    </dgm:pt>
    <dgm:pt modelId="{EBC4E421-1547-4811-A056-2C7D1AF6640B}" type="pres">
      <dgm:prSet presAssocID="{9052C08C-FEE1-40F4-AE81-B54F24A75335}" presName="vertTwo" presStyleCnt="0"/>
      <dgm:spPr/>
    </dgm:pt>
    <dgm:pt modelId="{AB2D2FCF-4B2E-46E0-A616-581CC251AFF2}" type="pres">
      <dgm:prSet presAssocID="{9052C08C-FEE1-40F4-AE81-B54F24A75335}" presName="txTwo" presStyleLbl="node2" presStyleIdx="3" presStyleCnt="4">
        <dgm:presLayoutVars>
          <dgm:chPref val="3"/>
        </dgm:presLayoutVars>
      </dgm:prSet>
      <dgm:spPr/>
    </dgm:pt>
    <dgm:pt modelId="{878E845D-CD13-48AF-A511-F0BE2ECC4404}" type="pres">
      <dgm:prSet presAssocID="{9052C08C-FEE1-40F4-AE81-B54F24A75335}" presName="parTransTwo" presStyleCnt="0"/>
      <dgm:spPr/>
    </dgm:pt>
    <dgm:pt modelId="{4D221BF6-56C8-4678-B1A9-7186D705A2B2}" type="pres">
      <dgm:prSet presAssocID="{9052C08C-FEE1-40F4-AE81-B54F24A75335}" presName="horzTwo" presStyleCnt="0"/>
      <dgm:spPr/>
    </dgm:pt>
    <dgm:pt modelId="{976F64BA-5F30-4408-AE03-B624DAA46D40}" type="pres">
      <dgm:prSet presAssocID="{2B894289-A85A-45E2-A7A5-16D430091F0B}" presName="vertThree" presStyleCnt="0"/>
      <dgm:spPr/>
    </dgm:pt>
    <dgm:pt modelId="{C58E9863-AB35-4453-BF57-7DDCDCBB4FDA}" type="pres">
      <dgm:prSet presAssocID="{2B894289-A85A-45E2-A7A5-16D430091F0B}" presName="txThree" presStyleLbl="node3" presStyleIdx="3" presStyleCnt="4">
        <dgm:presLayoutVars>
          <dgm:chPref val="3"/>
        </dgm:presLayoutVars>
      </dgm:prSet>
      <dgm:spPr/>
    </dgm:pt>
    <dgm:pt modelId="{20CF99AD-4526-48AA-8BDF-AF86516C0484}" type="pres">
      <dgm:prSet presAssocID="{2B894289-A85A-45E2-A7A5-16D430091F0B}" presName="horzThree" presStyleCnt="0"/>
      <dgm:spPr/>
    </dgm:pt>
  </dgm:ptLst>
  <dgm:cxnLst>
    <dgm:cxn modelId="{0A8BC525-5EAD-4548-9F29-B7912B54F86D}" srcId="{1B5B2BC4-C35B-4881-ADEB-FE3831A16D26}" destId="{891A6CDC-52A6-48EE-8580-489A6055385C}" srcOrd="0" destOrd="0" parTransId="{58201617-A00C-412C-89A3-E21A7C16BA15}" sibTransId="{A2DF4BEC-B3FE-490A-A9B3-6C2E5ADE279D}"/>
    <dgm:cxn modelId="{E3939233-5733-4905-B54C-25889CFC8BA2}" type="presOf" srcId="{A466EFFC-4B45-4DE6-BCA8-A22B8BD3CE02}" destId="{8430FDC4-DBF6-45FB-8DA5-07B23F396C1A}" srcOrd="0" destOrd="0" presId="urn:microsoft.com/office/officeart/2005/8/layout/hierarchy4"/>
    <dgm:cxn modelId="{B8D77E37-B6DA-41A2-A1AA-C7ED0ECBA363}" type="presOf" srcId="{52006E54-1245-45ED-8AA0-04ACFD72207E}" destId="{336971ED-C182-49EA-823C-2A669846F112}" srcOrd="0" destOrd="0" presId="urn:microsoft.com/office/officeart/2005/8/layout/hierarchy4"/>
    <dgm:cxn modelId="{DF9E1A3A-F0C3-446B-9E48-419F2D71829C}" type="presOf" srcId="{5CC7EF89-A894-4C12-80D7-4F312004D4B5}" destId="{85EC7B08-DB81-4E99-BFDF-1BC025C0BE33}" srcOrd="0" destOrd="0" presId="urn:microsoft.com/office/officeart/2005/8/layout/hierarchy4"/>
    <dgm:cxn modelId="{4FAD1D3C-FF08-4756-B2E4-94FF4BDE6870}" type="presOf" srcId="{891A6CDC-52A6-48EE-8580-489A6055385C}" destId="{3A6E783E-B76E-462F-AB99-E432813827DC}" srcOrd="0" destOrd="0" presId="urn:microsoft.com/office/officeart/2005/8/layout/hierarchy4"/>
    <dgm:cxn modelId="{FAAA205D-ADA8-4CC3-B151-C6291B58F80E}" type="presOf" srcId="{2B894289-A85A-45E2-A7A5-16D430091F0B}" destId="{C58E9863-AB35-4453-BF57-7DDCDCBB4FDA}" srcOrd="0" destOrd="0" presId="urn:microsoft.com/office/officeart/2005/8/layout/hierarchy4"/>
    <dgm:cxn modelId="{C6045962-016F-48FF-BC20-AB49E8425802}" srcId="{A302AC55-8730-4B46-A337-7DD0ED3281D3}" destId="{9052C08C-FEE1-40F4-AE81-B54F24A75335}" srcOrd="3" destOrd="0" parTransId="{6E0F302C-565D-4216-AEFC-F1FED6601559}" sibTransId="{ABC3BF7D-7D25-40C0-967D-F98BF78D8B3F}"/>
    <dgm:cxn modelId="{C159A365-3A16-4511-80EC-875B587E28C1}" type="presOf" srcId="{9052C08C-FEE1-40F4-AE81-B54F24A75335}" destId="{AB2D2FCF-4B2E-46E0-A616-581CC251AFF2}" srcOrd="0" destOrd="0" presId="urn:microsoft.com/office/officeart/2005/8/layout/hierarchy4"/>
    <dgm:cxn modelId="{7F7F4F4E-8A40-4765-A2A1-EDE54CD0597B}" srcId="{A302AC55-8730-4B46-A337-7DD0ED3281D3}" destId="{F324B85B-1E16-4433-93CD-359E471364FE}" srcOrd="2" destOrd="0" parTransId="{7543A6AE-77AC-4645-A603-F56F378F770D}" sibTransId="{5E9105EC-35B3-474B-9BDA-7D1254EB66F6}"/>
    <dgm:cxn modelId="{A0865792-8157-4A08-A6AB-807DC7357A2D}" srcId="{52006E54-1245-45ED-8AA0-04ACFD72207E}" destId="{A466EFFC-4B45-4DE6-BCA8-A22B8BD3CE02}" srcOrd="0" destOrd="0" parTransId="{EA9B112F-015F-4838-B3A3-01A37B60AE74}" sibTransId="{CDE0F9DA-455F-4F04-961D-3C81EDB80B10}"/>
    <dgm:cxn modelId="{442A51AF-7297-46F2-9F4F-0FDD2A4D46C5}" srcId="{A302AC55-8730-4B46-A337-7DD0ED3281D3}" destId="{52006E54-1245-45ED-8AA0-04ACFD72207E}" srcOrd="0" destOrd="0" parTransId="{E179B9A8-D5D1-4439-98DB-08652330C7CA}" sibTransId="{3791FA5B-06B0-4740-AB7A-E659D10DAC52}"/>
    <dgm:cxn modelId="{CE84FCB0-1E2C-409C-A798-5CCFF8DC723F}" type="presOf" srcId="{F324B85B-1E16-4433-93CD-359E471364FE}" destId="{A69E834C-22A2-46BB-8BC9-4C6D190FFD01}" srcOrd="0" destOrd="0" presId="urn:microsoft.com/office/officeart/2005/8/layout/hierarchy4"/>
    <dgm:cxn modelId="{50FD20CD-5DF7-4D05-ACAD-2E7CA045FE1F}" srcId="{5CC7EF89-A894-4C12-80D7-4F312004D4B5}" destId="{A302AC55-8730-4B46-A337-7DD0ED3281D3}" srcOrd="0" destOrd="0" parTransId="{24F5F208-3899-46BD-9B32-1BBDF3109533}" sibTransId="{457A30A9-CA19-426D-AEB6-4DEB983BE80A}"/>
    <dgm:cxn modelId="{853F69D5-3564-45F5-A792-DA701C23FC2E}" srcId="{A302AC55-8730-4B46-A337-7DD0ED3281D3}" destId="{1B5B2BC4-C35B-4881-ADEB-FE3831A16D26}" srcOrd="1" destOrd="0" parTransId="{0DC9F10E-E910-4E2E-A0C4-CB28E02C4A8C}" sibTransId="{F1A48D13-EDB4-4698-B059-39A75808B22A}"/>
    <dgm:cxn modelId="{15CD7DD5-EE4C-4D67-B916-D70E1A1206F7}" type="presOf" srcId="{EB8EA555-51D3-4F45-AE6C-7C49A908DEE9}" destId="{02A331C6-6683-4D42-A6BF-68BC8B058A4C}" srcOrd="0" destOrd="0" presId="urn:microsoft.com/office/officeart/2005/8/layout/hierarchy4"/>
    <dgm:cxn modelId="{DC6C3DDC-79A8-472B-83CA-80B991395BA9}" srcId="{9052C08C-FEE1-40F4-AE81-B54F24A75335}" destId="{2B894289-A85A-45E2-A7A5-16D430091F0B}" srcOrd="0" destOrd="0" parTransId="{2728E868-C09B-4EB6-B8D0-6E8C6235BDC4}" sibTransId="{5E9728D8-4335-4473-A9AB-B11E96FBA69B}"/>
    <dgm:cxn modelId="{62047BEF-946F-42BE-BF61-6B351B7C753D}" type="presOf" srcId="{A302AC55-8730-4B46-A337-7DD0ED3281D3}" destId="{08633925-5FFC-4576-9E7E-5FCD7BA431D9}" srcOrd="0" destOrd="0" presId="urn:microsoft.com/office/officeart/2005/8/layout/hierarchy4"/>
    <dgm:cxn modelId="{A3B3B9EF-1375-4300-9370-AD3AFCD762FB}" type="presOf" srcId="{1B5B2BC4-C35B-4881-ADEB-FE3831A16D26}" destId="{32E5D00B-B3EC-4690-8AA0-705CC6519278}" srcOrd="0" destOrd="0" presId="urn:microsoft.com/office/officeart/2005/8/layout/hierarchy4"/>
    <dgm:cxn modelId="{B635EEF7-4FB8-47BE-99D6-29D4909B2445}" srcId="{F324B85B-1E16-4433-93CD-359E471364FE}" destId="{EB8EA555-51D3-4F45-AE6C-7C49A908DEE9}" srcOrd="0" destOrd="0" parTransId="{CDE04AA9-5527-4A1C-A655-DB5F4A1C66C6}" sibTransId="{77CF3647-39B7-4101-860E-8FA0D9D68C36}"/>
    <dgm:cxn modelId="{09F1F166-621A-438F-8EDA-16CAC4C05CFB}" type="presParOf" srcId="{85EC7B08-DB81-4E99-BFDF-1BC025C0BE33}" destId="{31BA0674-BE00-4B55-AB9D-1A5D566F2E68}" srcOrd="0" destOrd="0" presId="urn:microsoft.com/office/officeart/2005/8/layout/hierarchy4"/>
    <dgm:cxn modelId="{2C6D73BA-633B-4873-8360-1314D2F09147}" type="presParOf" srcId="{31BA0674-BE00-4B55-AB9D-1A5D566F2E68}" destId="{08633925-5FFC-4576-9E7E-5FCD7BA431D9}" srcOrd="0" destOrd="0" presId="urn:microsoft.com/office/officeart/2005/8/layout/hierarchy4"/>
    <dgm:cxn modelId="{FA03A570-A2D2-4EF4-9CAF-BB4A623BF8A6}" type="presParOf" srcId="{31BA0674-BE00-4B55-AB9D-1A5D566F2E68}" destId="{065B7378-CF56-4D34-BEFF-7A0089CE7B62}" srcOrd="1" destOrd="0" presId="urn:microsoft.com/office/officeart/2005/8/layout/hierarchy4"/>
    <dgm:cxn modelId="{273E8656-39B1-4B5C-B697-CF47F037B70B}" type="presParOf" srcId="{31BA0674-BE00-4B55-AB9D-1A5D566F2E68}" destId="{1E8434B1-1981-484E-AB5C-67BFDEA7A2C0}" srcOrd="2" destOrd="0" presId="urn:microsoft.com/office/officeart/2005/8/layout/hierarchy4"/>
    <dgm:cxn modelId="{3ABDB7AA-02D3-4CCF-A5A4-F09DA8B9C7A4}" type="presParOf" srcId="{1E8434B1-1981-484E-AB5C-67BFDEA7A2C0}" destId="{6A14C3A5-CE91-4A1B-BC19-B80C55F3919E}" srcOrd="0" destOrd="0" presId="urn:microsoft.com/office/officeart/2005/8/layout/hierarchy4"/>
    <dgm:cxn modelId="{D2E2D556-3118-4BAE-82C4-50F80035EE44}" type="presParOf" srcId="{6A14C3A5-CE91-4A1B-BC19-B80C55F3919E}" destId="{336971ED-C182-49EA-823C-2A669846F112}" srcOrd="0" destOrd="0" presId="urn:microsoft.com/office/officeart/2005/8/layout/hierarchy4"/>
    <dgm:cxn modelId="{36CFE031-9589-4D71-A91F-5AC6037646C3}" type="presParOf" srcId="{6A14C3A5-CE91-4A1B-BC19-B80C55F3919E}" destId="{2F7A79C8-2CD2-4A63-BA8C-BC2372C3434B}" srcOrd="1" destOrd="0" presId="urn:microsoft.com/office/officeart/2005/8/layout/hierarchy4"/>
    <dgm:cxn modelId="{3778B83E-E43A-4812-B654-566871E10502}" type="presParOf" srcId="{6A14C3A5-CE91-4A1B-BC19-B80C55F3919E}" destId="{958A7B79-DFF9-4BCD-908E-49D6AFC24805}" srcOrd="2" destOrd="0" presId="urn:microsoft.com/office/officeart/2005/8/layout/hierarchy4"/>
    <dgm:cxn modelId="{CFA25AF6-967F-4A2A-992F-A62D6F9897F2}" type="presParOf" srcId="{958A7B79-DFF9-4BCD-908E-49D6AFC24805}" destId="{BA819CA7-C1EC-4E2D-A7C9-B02FC55FAC28}" srcOrd="0" destOrd="0" presId="urn:microsoft.com/office/officeart/2005/8/layout/hierarchy4"/>
    <dgm:cxn modelId="{D42E2C0A-0F1F-499F-BA3F-649DF5F0A887}" type="presParOf" srcId="{BA819CA7-C1EC-4E2D-A7C9-B02FC55FAC28}" destId="{8430FDC4-DBF6-45FB-8DA5-07B23F396C1A}" srcOrd="0" destOrd="0" presId="urn:microsoft.com/office/officeart/2005/8/layout/hierarchy4"/>
    <dgm:cxn modelId="{6F69A999-5AE7-4B1E-AB3F-21A23E3D88E5}" type="presParOf" srcId="{BA819CA7-C1EC-4E2D-A7C9-B02FC55FAC28}" destId="{175284BC-D938-4575-A92A-53DF25C0B58F}" srcOrd="1" destOrd="0" presId="urn:microsoft.com/office/officeart/2005/8/layout/hierarchy4"/>
    <dgm:cxn modelId="{4526E402-8686-40D8-BB44-DCF02C4BBD14}" type="presParOf" srcId="{1E8434B1-1981-484E-AB5C-67BFDEA7A2C0}" destId="{C0DC42B9-D658-4AF9-8F55-EEAFEB4756A4}" srcOrd="1" destOrd="0" presId="urn:microsoft.com/office/officeart/2005/8/layout/hierarchy4"/>
    <dgm:cxn modelId="{C507CD24-F442-44B9-916C-9F363225051F}" type="presParOf" srcId="{1E8434B1-1981-484E-AB5C-67BFDEA7A2C0}" destId="{9BD7D340-52CF-4D01-95C9-E64423739011}" srcOrd="2" destOrd="0" presId="urn:microsoft.com/office/officeart/2005/8/layout/hierarchy4"/>
    <dgm:cxn modelId="{1437BD2C-F850-493F-AD3F-8DCED0A15B2C}" type="presParOf" srcId="{9BD7D340-52CF-4D01-95C9-E64423739011}" destId="{32E5D00B-B3EC-4690-8AA0-705CC6519278}" srcOrd="0" destOrd="0" presId="urn:microsoft.com/office/officeart/2005/8/layout/hierarchy4"/>
    <dgm:cxn modelId="{C09A36D8-716F-4555-A3F8-F7FA633B3E61}" type="presParOf" srcId="{9BD7D340-52CF-4D01-95C9-E64423739011}" destId="{636A93E3-5D23-4597-AA0F-C40C1D9792E8}" srcOrd="1" destOrd="0" presId="urn:microsoft.com/office/officeart/2005/8/layout/hierarchy4"/>
    <dgm:cxn modelId="{1239F22C-5229-45E8-9C02-0D27DCE0D794}" type="presParOf" srcId="{9BD7D340-52CF-4D01-95C9-E64423739011}" destId="{C6BF25F7-C33E-4E93-9FD7-8995C7A8A7DA}" srcOrd="2" destOrd="0" presId="urn:microsoft.com/office/officeart/2005/8/layout/hierarchy4"/>
    <dgm:cxn modelId="{22707038-6E01-4438-B06F-783EDACE0C78}" type="presParOf" srcId="{C6BF25F7-C33E-4E93-9FD7-8995C7A8A7DA}" destId="{D2007A3F-1FDB-469B-8433-BBDF60591945}" srcOrd="0" destOrd="0" presId="urn:microsoft.com/office/officeart/2005/8/layout/hierarchy4"/>
    <dgm:cxn modelId="{32CCCE69-C8B1-4CD4-B13D-9642E90A0254}" type="presParOf" srcId="{D2007A3F-1FDB-469B-8433-BBDF60591945}" destId="{3A6E783E-B76E-462F-AB99-E432813827DC}" srcOrd="0" destOrd="0" presId="urn:microsoft.com/office/officeart/2005/8/layout/hierarchy4"/>
    <dgm:cxn modelId="{F512FC8A-806B-4325-8351-92A4F21872E6}" type="presParOf" srcId="{D2007A3F-1FDB-469B-8433-BBDF60591945}" destId="{77151903-DAA2-4679-8CD5-5DC3BC32CF1A}" srcOrd="1" destOrd="0" presId="urn:microsoft.com/office/officeart/2005/8/layout/hierarchy4"/>
    <dgm:cxn modelId="{71E767A2-067C-4997-8E1C-FE25016E9CAE}" type="presParOf" srcId="{1E8434B1-1981-484E-AB5C-67BFDEA7A2C0}" destId="{34976DEA-7A2B-47BC-B2DF-3371F3EBBED4}" srcOrd="3" destOrd="0" presId="urn:microsoft.com/office/officeart/2005/8/layout/hierarchy4"/>
    <dgm:cxn modelId="{9DD47EC5-F507-4D72-BC17-FA232BCF1844}" type="presParOf" srcId="{1E8434B1-1981-484E-AB5C-67BFDEA7A2C0}" destId="{E6E53689-9BD4-410A-8B79-4E8DB48EEBEF}" srcOrd="4" destOrd="0" presId="urn:microsoft.com/office/officeart/2005/8/layout/hierarchy4"/>
    <dgm:cxn modelId="{7DDC6A5E-F14B-49B3-8070-5C2DDEC2375B}" type="presParOf" srcId="{E6E53689-9BD4-410A-8B79-4E8DB48EEBEF}" destId="{A69E834C-22A2-46BB-8BC9-4C6D190FFD01}" srcOrd="0" destOrd="0" presId="urn:microsoft.com/office/officeart/2005/8/layout/hierarchy4"/>
    <dgm:cxn modelId="{74635640-E7A6-4F06-BFEF-B6632777EBB8}" type="presParOf" srcId="{E6E53689-9BD4-410A-8B79-4E8DB48EEBEF}" destId="{AFF94147-1BC0-4719-B853-68DFA6F5D61B}" srcOrd="1" destOrd="0" presId="urn:microsoft.com/office/officeart/2005/8/layout/hierarchy4"/>
    <dgm:cxn modelId="{D8D6AA1F-236D-4541-B641-37369BEA5452}" type="presParOf" srcId="{E6E53689-9BD4-410A-8B79-4E8DB48EEBEF}" destId="{2677925F-DC06-4C25-8B6D-4CFCA4BBE5C6}" srcOrd="2" destOrd="0" presId="urn:microsoft.com/office/officeart/2005/8/layout/hierarchy4"/>
    <dgm:cxn modelId="{9499A117-9342-4B68-8138-D1CBECF18F27}" type="presParOf" srcId="{2677925F-DC06-4C25-8B6D-4CFCA4BBE5C6}" destId="{194BAF73-DF93-43C5-B372-8E60A0FADB52}" srcOrd="0" destOrd="0" presId="urn:microsoft.com/office/officeart/2005/8/layout/hierarchy4"/>
    <dgm:cxn modelId="{8C3DB18B-88D6-46A1-8EF9-6857E940E7B5}" type="presParOf" srcId="{194BAF73-DF93-43C5-B372-8E60A0FADB52}" destId="{02A331C6-6683-4D42-A6BF-68BC8B058A4C}" srcOrd="0" destOrd="0" presId="urn:microsoft.com/office/officeart/2005/8/layout/hierarchy4"/>
    <dgm:cxn modelId="{DB4D05DA-7D72-417B-9A14-D357B2E0FE8F}" type="presParOf" srcId="{194BAF73-DF93-43C5-B372-8E60A0FADB52}" destId="{31B73287-FE2C-4F74-AB12-5E56603C96EE}" srcOrd="1" destOrd="0" presId="urn:microsoft.com/office/officeart/2005/8/layout/hierarchy4"/>
    <dgm:cxn modelId="{2C097CAA-0F39-41D8-A465-988688EFD745}" type="presParOf" srcId="{1E8434B1-1981-484E-AB5C-67BFDEA7A2C0}" destId="{8968162D-2B7A-4368-A25D-4089C9E91A1B}" srcOrd="5" destOrd="0" presId="urn:microsoft.com/office/officeart/2005/8/layout/hierarchy4"/>
    <dgm:cxn modelId="{B401F74F-8786-4702-B5D6-F40BCF6CCB18}" type="presParOf" srcId="{1E8434B1-1981-484E-AB5C-67BFDEA7A2C0}" destId="{EBC4E421-1547-4811-A056-2C7D1AF6640B}" srcOrd="6" destOrd="0" presId="urn:microsoft.com/office/officeart/2005/8/layout/hierarchy4"/>
    <dgm:cxn modelId="{26A8680A-83AE-4F03-A5B1-CCA043571DF4}" type="presParOf" srcId="{EBC4E421-1547-4811-A056-2C7D1AF6640B}" destId="{AB2D2FCF-4B2E-46E0-A616-581CC251AFF2}" srcOrd="0" destOrd="0" presId="urn:microsoft.com/office/officeart/2005/8/layout/hierarchy4"/>
    <dgm:cxn modelId="{8DB9EC75-1643-48AE-A7C9-7638BBD8B4C8}" type="presParOf" srcId="{EBC4E421-1547-4811-A056-2C7D1AF6640B}" destId="{878E845D-CD13-48AF-A511-F0BE2ECC4404}" srcOrd="1" destOrd="0" presId="urn:microsoft.com/office/officeart/2005/8/layout/hierarchy4"/>
    <dgm:cxn modelId="{D4629DCD-6E1B-4407-817C-AA616FE242F3}" type="presParOf" srcId="{EBC4E421-1547-4811-A056-2C7D1AF6640B}" destId="{4D221BF6-56C8-4678-B1A9-7186D705A2B2}" srcOrd="2" destOrd="0" presId="urn:microsoft.com/office/officeart/2005/8/layout/hierarchy4"/>
    <dgm:cxn modelId="{C0F9EB59-62D7-434F-852D-A3CB31274A63}" type="presParOf" srcId="{4D221BF6-56C8-4678-B1A9-7186D705A2B2}" destId="{976F64BA-5F30-4408-AE03-B624DAA46D40}" srcOrd="0" destOrd="0" presId="urn:microsoft.com/office/officeart/2005/8/layout/hierarchy4"/>
    <dgm:cxn modelId="{96258E40-35E2-4E63-B703-1DA01C9FCB67}" type="presParOf" srcId="{976F64BA-5F30-4408-AE03-B624DAA46D40}" destId="{C58E9863-AB35-4453-BF57-7DDCDCBB4FDA}" srcOrd="0" destOrd="0" presId="urn:microsoft.com/office/officeart/2005/8/layout/hierarchy4"/>
    <dgm:cxn modelId="{17B9CDEE-8894-4692-A548-5FD5EEFFB40A}" type="presParOf" srcId="{976F64BA-5F30-4408-AE03-B624DAA46D40}" destId="{20CF99AD-4526-48AA-8BDF-AF86516C04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E6D5E9-5F1F-4389-907F-B77D0287473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2A5B9A3-7935-4EDD-BF9A-6A52E2CC4A49}">
      <dgm:prSet/>
      <dgm:spPr/>
      <dgm:t>
        <a:bodyPr/>
        <a:lstStyle/>
        <a:p>
          <a:r>
            <a:rPr lang="en-US"/>
            <a:t>Check the system</a:t>
          </a:r>
        </a:p>
      </dgm:t>
    </dgm:pt>
    <dgm:pt modelId="{A568A3F4-9B27-4AF5-86CC-34C5DB96A2F6}" type="parTrans" cxnId="{BEFBB97B-9FCD-4D5E-91FE-294B11CFA311}">
      <dgm:prSet/>
      <dgm:spPr/>
      <dgm:t>
        <a:bodyPr/>
        <a:lstStyle/>
        <a:p>
          <a:endParaRPr lang="en-US"/>
        </a:p>
      </dgm:t>
    </dgm:pt>
    <dgm:pt modelId="{50FF74AF-4656-4159-9530-33BCD9D0DDF3}" type="sibTrans" cxnId="{BEFBB97B-9FCD-4D5E-91FE-294B11CFA311}">
      <dgm:prSet/>
      <dgm:spPr/>
      <dgm:t>
        <a:bodyPr/>
        <a:lstStyle/>
        <a:p>
          <a:endParaRPr lang="en-US"/>
        </a:p>
      </dgm:t>
    </dgm:pt>
    <dgm:pt modelId="{96D61016-8857-4EA6-8B9E-4F85CA0EC4C8}">
      <dgm:prSet/>
      <dgm:spPr/>
      <dgm:t>
        <a:bodyPr/>
        <a:lstStyle/>
        <a:p>
          <a:r>
            <a:rPr lang="en-US"/>
            <a:t>Inventory Applications</a:t>
          </a:r>
        </a:p>
      </dgm:t>
    </dgm:pt>
    <dgm:pt modelId="{68B0C4FC-DFF7-4FEE-82C2-39D46B47C73D}" type="parTrans" cxnId="{C9AB7E4F-93A2-4B8F-BECF-67A2FA893636}">
      <dgm:prSet/>
      <dgm:spPr/>
      <dgm:t>
        <a:bodyPr/>
        <a:lstStyle/>
        <a:p>
          <a:endParaRPr lang="en-US"/>
        </a:p>
      </dgm:t>
    </dgm:pt>
    <dgm:pt modelId="{EF7224F6-2C2A-47A2-A2C8-9BD8E35BF687}" type="sibTrans" cxnId="{C9AB7E4F-93A2-4B8F-BECF-67A2FA893636}">
      <dgm:prSet/>
      <dgm:spPr/>
      <dgm:t>
        <a:bodyPr/>
        <a:lstStyle/>
        <a:p>
          <a:endParaRPr lang="en-US"/>
        </a:p>
      </dgm:t>
    </dgm:pt>
    <dgm:pt modelId="{9A9BC980-DB8D-4B1E-92CF-3D29B52489B1}">
      <dgm:prSet/>
      <dgm:spPr/>
      <dgm:t>
        <a:bodyPr/>
        <a:lstStyle/>
        <a:p>
          <a:r>
            <a:rPr lang="en-US"/>
            <a:t>Inventory Drivers</a:t>
          </a:r>
        </a:p>
      </dgm:t>
    </dgm:pt>
    <dgm:pt modelId="{7565067D-F93D-4DFE-B31B-53AC8CC2D0DC}" type="parTrans" cxnId="{6D1712DA-B64D-44CF-B67B-F57DA0083318}">
      <dgm:prSet/>
      <dgm:spPr/>
      <dgm:t>
        <a:bodyPr/>
        <a:lstStyle/>
        <a:p>
          <a:endParaRPr lang="en-US"/>
        </a:p>
      </dgm:t>
    </dgm:pt>
    <dgm:pt modelId="{C116EA1C-A908-4480-877E-59CBD5EDA21F}" type="sibTrans" cxnId="{6D1712DA-B64D-44CF-B67B-F57DA0083318}">
      <dgm:prSet/>
      <dgm:spPr/>
      <dgm:t>
        <a:bodyPr/>
        <a:lstStyle/>
        <a:p>
          <a:endParaRPr lang="en-US"/>
        </a:p>
      </dgm:t>
    </dgm:pt>
    <dgm:pt modelId="{F79DEA4A-6C90-4E71-B859-FCB830583FAD}">
      <dgm:prSet/>
      <dgm:spPr/>
      <dgm:t>
        <a:bodyPr/>
        <a:lstStyle/>
        <a:p>
          <a:r>
            <a:rPr lang="en-US"/>
            <a:t>Assess compatibility</a:t>
          </a:r>
        </a:p>
      </dgm:t>
    </dgm:pt>
    <dgm:pt modelId="{8B7B4A5D-4E2F-4F29-B254-087E6AB6538E}" type="parTrans" cxnId="{1564D1E9-2CDB-4D9D-A3CA-FCB7B67C99FC}">
      <dgm:prSet/>
      <dgm:spPr/>
      <dgm:t>
        <a:bodyPr/>
        <a:lstStyle/>
        <a:p>
          <a:endParaRPr lang="en-US"/>
        </a:p>
      </dgm:t>
    </dgm:pt>
    <dgm:pt modelId="{2DA24C76-4351-43C9-BBEA-5A205F380ADD}" type="sibTrans" cxnId="{1564D1E9-2CDB-4D9D-A3CA-FCB7B67C99FC}">
      <dgm:prSet/>
      <dgm:spPr/>
      <dgm:t>
        <a:bodyPr/>
        <a:lstStyle/>
        <a:p>
          <a:endParaRPr lang="en-US"/>
        </a:p>
      </dgm:t>
    </dgm:pt>
    <dgm:pt modelId="{3E2DF7FD-EFA5-4FB0-9860-BE1693ED2F2A}">
      <dgm:prSet/>
      <dgm:spPr/>
      <dgm:t>
        <a:bodyPr/>
        <a:lstStyle/>
        <a:p>
          <a:r>
            <a:rPr lang="en-US"/>
            <a:t>Backup down-level OS</a:t>
          </a:r>
        </a:p>
      </dgm:t>
    </dgm:pt>
    <dgm:pt modelId="{53AE7320-454E-4690-9883-F2964524CDD0}" type="parTrans" cxnId="{5BFB62FC-F3C9-46C8-8E06-781142892807}">
      <dgm:prSet/>
      <dgm:spPr/>
      <dgm:t>
        <a:bodyPr/>
        <a:lstStyle/>
        <a:p>
          <a:endParaRPr lang="en-US"/>
        </a:p>
      </dgm:t>
    </dgm:pt>
    <dgm:pt modelId="{14B520BC-A705-43C2-AE47-D67BB6369AF9}" type="sibTrans" cxnId="{5BFB62FC-F3C9-46C8-8E06-781142892807}">
      <dgm:prSet/>
      <dgm:spPr/>
      <dgm:t>
        <a:bodyPr/>
        <a:lstStyle/>
        <a:p>
          <a:endParaRPr lang="en-US"/>
        </a:p>
      </dgm:t>
    </dgm:pt>
    <dgm:pt modelId="{F2B509C6-30C9-4F46-B611-56CD56D07D8B}">
      <dgm:prSet/>
      <dgm:spPr/>
      <dgm:t>
        <a:bodyPr/>
        <a:lstStyle/>
        <a:p>
          <a:r>
            <a:rPr lang="en-US"/>
            <a:t>Lay down new OS</a:t>
          </a:r>
        </a:p>
      </dgm:t>
    </dgm:pt>
    <dgm:pt modelId="{EF74E8CD-8D9B-41D5-AB68-60178D88A1F3}" type="parTrans" cxnId="{5F623C59-2852-408B-92BE-A40F4DA89BB8}">
      <dgm:prSet/>
      <dgm:spPr/>
      <dgm:t>
        <a:bodyPr/>
        <a:lstStyle/>
        <a:p>
          <a:endParaRPr lang="en-US"/>
        </a:p>
      </dgm:t>
    </dgm:pt>
    <dgm:pt modelId="{33353D50-2BC8-4877-AE78-5AF04C350DD7}" type="sibTrans" cxnId="{5F623C59-2852-408B-92BE-A40F4DA89BB8}">
      <dgm:prSet/>
      <dgm:spPr/>
      <dgm:t>
        <a:bodyPr/>
        <a:lstStyle/>
        <a:p>
          <a:endParaRPr lang="en-US"/>
        </a:p>
      </dgm:t>
    </dgm:pt>
    <dgm:pt modelId="{07F84DF6-49A2-45F4-BA8A-D975EC3B7D38}">
      <dgm:prSet/>
      <dgm:spPr/>
      <dgm:t>
        <a:bodyPr/>
        <a:lstStyle/>
        <a:p>
          <a:r>
            <a:rPr lang="en-US"/>
            <a:t>Prepare WinRE</a:t>
          </a:r>
        </a:p>
      </dgm:t>
    </dgm:pt>
    <dgm:pt modelId="{D3806B59-B3A1-4594-B555-FC7275FA89DF}" type="parTrans" cxnId="{608A8B84-7D7C-4E33-890A-EA36C64642CE}">
      <dgm:prSet/>
      <dgm:spPr/>
      <dgm:t>
        <a:bodyPr/>
        <a:lstStyle/>
        <a:p>
          <a:endParaRPr lang="en-US"/>
        </a:p>
      </dgm:t>
    </dgm:pt>
    <dgm:pt modelId="{60D5CBCD-4456-497D-ADD1-49A709D9C59F}" type="sibTrans" cxnId="{608A8B84-7D7C-4E33-890A-EA36C64642CE}">
      <dgm:prSet/>
      <dgm:spPr/>
      <dgm:t>
        <a:bodyPr/>
        <a:lstStyle/>
        <a:p>
          <a:endParaRPr lang="en-US"/>
        </a:p>
      </dgm:t>
    </dgm:pt>
    <dgm:pt modelId="{78535698-0EE3-4DC5-B548-3561D87EAC5C}">
      <dgm:prSet/>
      <dgm:spPr/>
      <dgm:t>
        <a:bodyPr/>
        <a:lstStyle/>
        <a:p>
          <a:r>
            <a:rPr lang="en-US"/>
            <a:t>Suspend Bitlocker</a:t>
          </a:r>
        </a:p>
      </dgm:t>
    </dgm:pt>
    <dgm:pt modelId="{0CE6D65C-F0F9-444D-A7E0-559C95EE5E5D}" type="parTrans" cxnId="{74A5F51B-7E9A-46E8-A4BE-DE4AAA51796C}">
      <dgm:prSet/>
      <dgm:spPr/>
      <dgm:t>
        <a:bodyPr/>
        <a:lstStyle/>
        <a:p>
          <a:endParaRPr lang="en-US"/>
        </a:p>
      </dgm:t>
    </dgm:pt>
    <dgm:pt modelId="{4A74EBBD-CD9F-4D32-AE47-55764D4E3BB8}" type="sibTrans" cxnId="{74A5F51B-7E9A-46E8-A4BE-DE4AAA51796C}">
      <dgm:prSet/>
      <dgm:spPr/>
      <dgm:t>
        <a:bodyPr/>
        <a:lstStyle/>
        <a:p>
          <a:endParaRPr lang="en-US"/>
        </a:p>
      </dgm:t>
    </dgm:pt>
    <dgm:pt modelId="{E88AE29B-AE5D-40AB-A031-850F1C2F3527}">
      <dgm:prSet/>
      <dgm:spPr/>
      <dgm:t>
        <a:bodyPr/>
        <a:lstStyle/>
        <a:p>
          <a:r>
            <a:rPr lang="en-US"/>
            <a:t>Reboot Device</a:t>
          </a:r>
        </a:p>
      </dgm:t>
    </dgm:pt>
    <dgm:pt modelId="{CBE67A01-B1AC-45DF-8205-A6F624836B21}" type="parTrans" cxnId="{B53A7A3E-BD84-4AFD-A8D3-644C4B0E3D83}">
      <dgm:prSet/>
      <dgm:spPr/>
      <dgm:t>
        <a:bodyPr/>
        <a:lstStyle/>
        <a:p>
          <a:endParaRPr lang="en-US"/>
        </a:p>
      </dgm:t>
    </dgm:pt>
    <dgm:pt modelId="{DEACF05C-445B-49F5-B8C5-387D3BC60151}" type="sibTrans" cxnId="{B53A7A3E-BD84-4AFD-A8D3-644C4B0E3D83}">
      <dgm:prSet/>
      <dgm:spPr/>
      <dgm:t>
        <a:bodyPr/>
        <a:lstStyle/>
        <a:p>
          <a:endParaRPr lang="en-US"/>
        </a:p>
      </dgm:t>
    </dgm:pt>
    <dgm:pt modelId="{8D35D24C-A4AF-4633-8B49-23983DC83575}" type="pres">
      <dgm:prSet presAssocID="{48E6D5E9-5F1F-4389-907F-B77D02874730}" presName="diagram" presStyleCnt="0">
        <dgm:presLayoutVars>
          <dgm:dir/>
          <dgm:resizeHandles val="exact"/>
        </dgm:presLayoutVars>
      </dgm:prSet>
      <dgm:spPr/>
    </dgm:pt>
    <dgm:pt modelId="{4F58134D-351D-4603-A00E-BE55A934C55E}" type="pres">
      <dgm:prSet presAssocID="{F2A5B9A3-7935-4EDD-BF9A-6A52E2CC4A49}" presName="node" presStyleLbl="node1" presStyleIdx="0" presStyleCnt="9">
        <dgm:presLayoutVars>
          <dgm:bulletEnabled val="1"/>
        </dgm:presLayoutVars>
      </dgm:prSet>
      <dgm:spPr/>
    </dgm:pt>
    <dgm:pt modelId="{1F42C6DF-73A4-4FEF-A09B-D77C46F0C01D}" type="pres">
      <dgm:prSet presAssocID="{50FF74AF-4656-4159-9530-33BCD9D0DDF3}" presName="sibTrans" presStyleCnt="0"/>
      <dgm:spPr/>
    </dgm:pt>
    <dgm:pt modelId="{0437B285-8A26-48F4-8DF1-83725BBFEB33}" type="pres">
      <dgm:prSet presAssocID="{96D61016-8857-4EA6-8B9E-4F85CA0EC4C8}" presName="node" presStyleLbl="node1" presStyleIdx="1" presStyleCnt="9">
        <dgm:presLayoutVars>
          <dgm:bulletEnabled val="1"/>
        </dgm:presLayoutVars>
      </dgm:prSet>
      <dgm:spPr/>
    </dgm:pt>
    <dgm:pt modelId="{B01F64D5-2C31-432F-993D-430C7A50B841}" type="pres">
      <dgm:prSet presAssocID="{EF7224F6-2C2A-47A2-A2C8-9BD8E35BF687}" presName="sibTrans" presStyleCnt="0"/>
      <dgm:spPr/>
    </dgm:pt>
    <dgm:pt modelId="{18E6995F-4D36-41F8-8304-63BBBA79FED7}" type="pres">
      <dgm:prSet presAssocID="{9A9BC980-DB8D-4B1E-92CF-3D29B52489B1}" presName="node" presStyleLbl="node1" presStyleIdx="2" presStyleCnt="9">
        <dgm:presLayoutVars>
          <dgm:bulletEnabled val="1"/>
        </dgm:presLayoutVars>
      </dgm:prSet>
      <dgm:spPr/>
    </dgm:pt>
    <dgm:pt modelId="{C7AAFDB0-8E28-433E-8FDE-491B45AB5BB0}" type="pres">
      <dgm:prSet presAssocID="{C116EA1C-A908-4480-877E-59CBD5EDA21F}" presName="sibTrans" presStyleCnt="0"/>
      <dgm:spPr/>
    </dgm:pt>
    <dgm:pt modelId="{0384112E-29DD-4A03-A171-5F2224CF48A3}" type="pres">
      <dgm:prSet presAssocID="{F79DEA4A-6C90-4E71-B859-FCB830583FAD}" presName="node" presStyleLbl="node1" presStyleIdx="3" presStyleCnt="9">
        <dgm:presLayoutVars>
          <dgm:bulletEnabled val="1"/>
        </dgm:presLayoutVars>
      </dgm:prSet>
      <dgm:spPr/>
    </dgm:pt>
    <dgm:pt modelId="{7CDF6347-3F23-4F6A-88EB-0E7E8E3BB229}" type="pres">
      <dgm:prSet presAssocID="{2DA24C76-4351-43C9-BBEA-5A205F380ADD}" presName="sibTrans" presStyleCnt="0"/>
      <dgm:spPr/>
    </dgm:pt>
    <dgm:pt modelId="{BF7CC93F-1C30-47DD-A3FE-6F94CC9D7737}" type="pres">
      <dgm:prSet presAssocID="{3E2DF7FD-EFA5-4FB0-9860-BE1693ED2F2A}" presName="node" presStyleLbl="node1" presStyleIdx="4" presStyleCnt="9">
        <dgm:presLayoutVars>
          <dgm:bulletEnabled val="1"/>
        </dgm:presLayoutVars>
      </dgm:prSet>
      <dgm:spPr/>
    </dgm:pt>
    <dgm:pt modelId="{6A97315C-0180-4027-B780-9A2071FA858F}" type="pres">
      <dgm:prSet presAssocID="{14B520BC-A705-43C2-AE47-D67BB6369AF9}" presName="sibTrans" presStyleCnt="0"/>
      <dgm:spPr/>
    </dgm:pt>
    <dgm:pt modelId="{C592820B-9D65-4D76-BB09-B1D3F201BC0F}" type="pres">
      <dgm:prSet presAssocID="{F2B509C6-30C9-4F46-B611-56CD56D07D8B}" presName="node" presStyleLbl="node1" presStyleIdx="5" presStyleCnt="9">
        <dgm:presLayoutVars>
          <dgm:bulletEnabled val="1"/>
        </dgm:presLayoutVars>
      </dgm:prSet>
      <dgm:spPr/>
    </dgm:pt>
    <dgm:pt modelId="{E921830F-8509-4FF0-8B00-5AD3353B3453}" type="pres">
      <dgm:prSet presAssocID="{33353D50-2BC8-4877-AE78-5AF04C350DD7}" presName="sibTrans" presStyleCnt="0"/>
      <dgm:spPr/>
    </dgm:pt>
    <dgm:pt modelId="{9FBCFFD0-3DAB-4446-9500-E8ACCC115ED4}" type="pres">
      <dgm:prSet presAssocID="{07F84DF6-49A2-45F4-BA8A-D975EC3B7D38}" presName="node" presStyleLbl="node1" presStyleIdx="6" presStyleCnt="9">
        <dgm:presLayoutVars>
          <dgm:bulletEnabled val="1"/>
        </dgm:presLayoutVars>
      </dgm:prSet>
      <dgm:spPr/>
    </dgm:pt>
    <dgm:pt modelId="{0CB2EC7E-B29F-4E13-B602-C20E3A278905}" type="pres">
      <dgm:prSet presAssocID="{60D5CBCD-4456-497D-ADD1-49A709D9C59F}" presName="sibTrans" presStyleCnt="0"/>
      <dgm:spPr/>
    </dgm:pt>
    <dgm:pt modelId="{D7A8849A-DCB0-4210-9953-F0524970E44D}" type="pres">
      <dgm:prSet presAssocID="{78535698-0EE3-4DC5-B548-3561D87EAC5C}" presName="node" presStyleLbl="node1" presStyleIdx="7" presStyleCnt="9">
        <dgm:presLayoutVars>
          <dgm:bulletEnabled val="1"/>
        </dgm:presLayoutVars>
      </dgm:prSet>
      <dgm:spPr/>
    </dgm:pt>
    <dgm:pt modelId="{D9F1F0F8-262F-42E8-B84A-F3F87F69F6FF}" type="pres">
      <dgm:prSet presAssocID="{4A74EBBD-CD9F-4D32-AE47-55764D4E3BB8}" presName="sibTrans" presStyleCnt="0"/>
      <dgm:spPr/>
    </dgm:pt>
    <dgm:pt modelId="{C5E8EA06-3A70-484B-A52D-1B694DFAA47A}" type="pres">
      <dgm:prSet presAssocID="{E88AE29B-AE5D-40AB-A031-850F1C2F3527}" presName="node" presStyleLbl="node1" presStyleIdx="8" presStyleCnt="9">
        <dgm:presLayoutVars>
          <dgm:bulletEnabled val="1"/>
        </dgm:presLayoutVars>
      </dgm:prSet>
      <dgm:spPr/>
    </dgm:pt>
  </dgm:ptLst>
  <dgm:cxnLst>
    <dgm:cxn modelId="{FC36D300-B974-4046-B6D9-BAC5FFC07BFA}" type="presOf" srcId="{E88AE29B-AE5D-40AB-A031-850F1C2F3527}" destId="{C5E8EA06-3A70-484B-A52D-1B694DFAA47A}" srcOrd="0" destOrd="0" presId="urn:microsoft.com/office/officeart/2005/8/layout/default"/>
    <dgm:cxn modelId="{E93B5007-5C8B-4AD4-92E0-91B084CA20D0}" type="presOf" srcId="{48E6D5E9-5F1F-4389-907F-B77D02874730}" destId="{8D35D24C-A4AF-4633-8B49-23983DC83575}" srcOrd="0" destOrd="0" presId="urn:microsoft.com/office/officeart/2005/8/layout/default"/>
    <dgm:cxn modelId="{74A5F51B-7E9A-46E8-A4BE-DE4AAA51796C}" srcId="{48E6D5E9-5F1F-4389-907F-B77D02874730}" destId="{78535698-0EE3-4DC5-B548-3561D87EAC5C}" srcOrd="7" destOrd="0" parTransId="{0CE6D65C-F0F9-444D-A7E0-559C95EE5E5D}" sibTransId="{4A74EBBD-CD9F-4D32-AE47-55764D4E3BB8}"/>
    <dgm:cxn modelId="{1E998931-9AC4-494E-9576-5C8E9D9A7E37}" type="presOf" srcId="{F2B509C6-30C9-4F46-B611-56CD56D07D8B}" destId="{C592820B-9D65-4D76-BB09-B1D3F201BC0F}" srcOrd="0" destOrd="0" presId="urn:microsoft.com/office/officeart/2005/8/layout/default"/>
    <dgm:cxn modelId="{B53A7A3E-BD84-4AFD-A8D3-644C4B0E3D83}" srcId="{48E6D5E9-5F1F-4389-907F-B77D02874730}" destId="{E88AE29B-AE5D-40AB-A031-850F1C2F3527}" srcOrd="8" destOrd="0" parTransId="{CBE67A01-B1AC-45DF-8205-A6F624836B21}" sibTransId="{DEACF05C-445B-49F5-B8C5-387D3BC60151}"/>
    <dgm:cxn modelId="{D34ED668-C192-4A24-A548-DFA08F9F17A8}" type="presOf" srcId="{78535698-0EE3-4DC5-B548-3561D87EAC5C}" destId="{D7A8849A-DCB0-4210-9953-F0524970E44D}" srcOrd="0" destOrd="0" presId="urn:microsoft.com/office/officeart/2005/8/layout/default"/>
    <dgm:cxn modelId="{C9AB7E4F-93A2-4B8F-BECF-67A2FA893636}" srcId="{48E6D5E9-5F1F-4389-907F-B77D02874730}" destId="{96D61016-8857-4EA6-8B9E-4F85CA0EC4C8}" srcOrd="1" destOrd="0" parTransId="{68B0C4FC-DFF7-4FEE-82C2-39D46B47C73D}" sibTransId="{EF7224F6-2C2A-47A2-A2C8-9BD8E35BF687}"/>
    <dgm:cxn modelId="{5F623C59-2852-408B-92BE-A40F4DA89BB8}" srcId="{48E6D5E9-5F1F-4389-907F-B77D02874730}" destId="{F2B509C6-30C9-4F46-B611-56CD56D07D8B}" srcOrd="5" destOrd="0" parTransId="{EF74E8CD-8D9B-41D5-AB68-60178D88A1F3}" sibTransId="{33353D50-2BC8-4877-AE78-5AF04C350DD7}"/>
    <dgm:cxn modelId="{66316C5A-7543-4A74-BE6D-DF1A1AB365BD}" type="presOf" srcId="{96D61016-8857-4EA6-8B9E-4F85CA0EC4C8}" destId="{0437B285-8A26-48F4-8DF1-83725BBFEB33}" srcOrd="0" destOrd="0" presId="urn:microsoft.com/office/officeart/2005/8/layout/default"/>
    <dgm:cxn modelId="{BEFBB97B-9FCD-4D5E-91FE-294B11CFA311}" srcId="{48E6D5E9-5F1F-4389-907F-B77D02874730}" destId="{F2A5B9A3-7935-4EDD-BF9A-6A52E2CC4A49}" srcOrd="0" destOrd="0" parTransId="{A568A3F4-9B27-4AF5-86CC-34C5DB96A2F6}" sibTransId="{50FF74AF-4656-4159-9530-33BCD9D0DDF3}"/>
    <dgm:cxn modelId="{ADBDAA7D-6657-417B-B830-D48CF0FAE5AA}" type="presOf" srcId="{F79DEA4A-6C90-4E71-B859-FCB830583FAD}" destId="{0384112E-29DD-4A03-A171-5F2224CF48A3}" srcOrd="0" destOrd="0" presId="urn:microsoft.com/office/officeart/2005/8/layout/default"/>
    <dgm:cxn modelId="{608A8B84-7D7C-4E33-890A-EA36C64642CE}" srcId="{48E6D5E9-5F1F-4389-907F-B77D02874730}" destId="{07F84DF6-49A2-45F4-BA8A-D975EC3B7D38}" srcOrd="6" destOrd="0" parTransId="{D3806B59-B3A1-4594-B555-FC7275FA89DF}" sibTransId="{60D5CBCD-4456-497D-ADD1-49A709D9C59F}"/>
    <dgm:cxn modelId="{68FB129D-365D-44C2-B611-AF603000FC70}" type="presOf" srcId="{3E2DF7FD-EFA5-4FB0-9860-BE1693ED2F2A}" destId="{BF7CC93F-1C30-47DD-A3FE-6F94CC9D7737}" srcOrd="0" destOrd="0" presId="urn:microsoft.com/office/officeart/2005/8/layout/default"/>
    <dgm:cxn modelId="{6EA906AD-2A00-4F28-A2A7-0B0CB9AA1378}" type="presOf" srcId="{F2A5B9A3-7935-4EDD-BF9A-6A52E2CC4A49}" destId="{4F58134D-351D-4603-A00E-BE55A934C55E}" srcOrd="0" destOrd="0" presId="urn:microsoft.com/office/officeart/2005/8/layout/default"/>
    <dgm:cxn modelId="{6D1712DA-B64D-44CF-B67B-F57DA0083318}" srcId="{48E6D5E9-5F1F-4389-907F-B77D02874730}" destId="{9A9BC980-DB8D-4B1E-92CF-3D29B52489B1}" srcOrd="2" destOrd="0" parTransId="{7565067D-F93D-4DFE-B31B-53AC8CC2D0DC}" sibTransId="{C116EA1C-A908-4480-877E-59CBD5EDA21F}"/>
    <dgm:cxn modelId="{62658AE1-BEE8-4870-9483-04433211AC9B}" type="presOf" srcId="{9A9BC980-DB8D-4B1E-92CF-3D29B52489B1}" destId="{18E6995F-4D36-41F8-8304-63BBBA79FED7}" srcOrd="0" destOrd="0" presId="urn:microsoft.com/office/officeart/2005/8/layout/default"/>
    <dgm:cxn modelId="{4EE9CDE8-5C3D-42AD-AC8F-8F04957E3BF2}" type="presOf" srcId="{07F84DF6-49A2-45F4-BA8A-D975EC3B7D38}" destId="{9FBCFFD0-3DAB-4446-9500-E8ACCC115ED4}" srcOrd="0" destOrd="0" presId="urn:microsoft.com/office/officeart/2005/8/layout/default"/>
    <dgm:cxn modelId="{1564D1E9-2CDB-4D9D-A3CA-FCB7B67C99FC}" srcId="{48E6D5E9-5F1F-4389-907F-B77D02874730}" destId="{F79DEA4A-6C90-4E71-B859-FCB830583FAD}" srcOrd="3" destOrd="0" parTransId="{8B7B4A5D-4E2F-4F29-B254-087E6AB6538E}" sibTransId="{2DA24C76-4351-43C9-BBEA-5A205F380ADD}"/>
    <dgm:cxn modelId="{5BFB62FC-F3C9-46C8-8E06-781142892807}" srcId="{48E6D5E9-5F1F-4389-907F-B77D02874730}" destId="{3E2DF7FD-EFA5-4FB0-9860-BE1693ED2F2A}" srcOrd="4" destOrd="0" parTransId="{53AE7320-454E-4690-9883-F2964524CDD0}" sibTransId="{14B520BC-A705-43C2-AE47-D67BB6369AF9}"/>
    <dgm:cxn modelId="{0E65AF22-E22B-4A34-BA5B-AD8E7D3DAF55}" type="presParOf" srcId="{8D35D24C-A4AF-4633-8B49-23983DC83575}" destId="{4F58134D-351D-4603-A00E-BE55A934C55E}" srcOrd="0" destOrd="0" presId="urn:microsoft.com/office/officeart/2005/8/layout/default"/>
    <dgm:cxn modelId="{25954A09-C5A3-408B-AD38-1762C99249C6}" type="presParOf" srcId="{8D35D24C-A4AF-4633-8B49-23983DC83575}" destId="{1F42C6DF-73A4-4FEF-A09B-D77C46F0C01D}" srcOrd="1" destOrd="0" presId="urn:microsoft.com/office/officeart/2005/8/layout/default"/>
    <dgm:cxn modelId="{00C09C24-ABFD-43C2-AAFC-DACD8E0A4A78}" type="presParOf" srcId="{8D35D24C-A4AF-4633-8B49-23983DC83575}" destId="{0437B285-8A26-48F4-8DF1-83725BBFEB33}" srcOrd="2" destOrd="0" presId="urn:microsoft.com/office/officeart/2005/8/layout/default"/>
    <dgm:cxn modelId="{25EB6A33-F3B6-48FE-BE29-0D23D219A1AE}" type="presParOf" srcId="{8D35D24C-A4AF-4633-8B49-23983DC83575}" destId="{B01F64D5-2C31-432F-993D-430C7A50B841}" srcOrd="3" destOrd="0" presId="urn:microsoft.com/office/officeart/2005/8/layout/default"/>
    <dgm:cxn modelId="{F7FB02AB-A8E1-4ABE-A3C2-0657C5E17D38}" type="presParOf" srcId="{8D35D24C-A4AF-4633-8B49-23983DC83575}" destId="{18E6995F-4D36-41F8-8304-63BBBA79FED7}" srcOrd="4" destOrd="0" presId="urn:microsoft.com/office/officeart/2005/8/layout/default"/>
    <dgm:cxn modelId="{258D1A8D-CA91-4C5B-A903-59987F0C1ABD}" type="presParOf" srcId="{8D35D24C-A4AF-4633-8B49-23983DC83575}" destId="{C7AAFDB0-8E28-433E-8FDE-491B45AB5BB0}" srcOrd="5" destOrd="0" presId="urn:microsoft.com/office/officeart/2005/8/layout/default"/>
    <dgm:cxn modelId="{22CF53C9-3BE0-4081-8001-317BFBAE7D97}" type="presParOf" srcId="{8D35D24C-A4AF-4633-8B49-23983DC83575}" destId="{0384112E-29DD-4A03-A171-5F2224CF48A3}" srcOrd="6" destOrd="0" presId="urn:microsoft.com/office/officeart/2005/8/layout/default"/>
    <dgm:cxn modelId="{84DBE1CC-9D3C-4CE9-AC61-2BA152C13715}" type="presParOf" srcId="{8D35D24C-A4AF-4633-8B49-23983DC83575}" destId="{7CDF6347-3F23-4F6A-88EB-0E7E8E3BB229}" srcOrd="7" destOrd="0" presId="urn:microsoft.com/office/officeart/2005/8/layout/default"/>
    <dgm:cxn modelId="{17FEBDCB-007F-45B5-B1A9-10E68A9D3737}" type="presParOf" srcId="{8D35D24C-A4AF-4633-8B49-23983DC83575}" destId="{BF7CC93F-1C30-47DD-A3FE-6F94CC9D7737}" srcOrd="8" destOrd="0" presId="urn:microsoft.com/office/officeart/2005/8/layout/default"/>
    <dgm:cxn modelId="{BBBE92DC-1341-4809-AC75-3BE2C2B7DCBD}" type="presParOf" srcId="{8D35D24C-A4AF-4633-8B49-23983DC83575}" destId="{6A97315C-0180-4027-B780-9A2071FA858F}" srcOrd="9" destOrd="0" presId="urn:microsoft.com/office/officeart/2005/8/layout/default"/>
    <dgm:cxn modelId="{257387FE-27BA-4400-BC0A-1104164FF7F9}" type="presParOf" srcId="{8D35D24C-A4AF-4633-8B49-23983DC83575}" destId="{C592820B-9D65-4D76-BB09-B1D3F201BC0F}" srcOrd="10" destOrd="0" presId="urn:microsoft.com/office/officeart/2005/8/layout/default"/>
    <dgm:cxn modelId="{C9DDE2BF-8D24-45C7-AD41-4C17301536F5}" type="presParOf" srcId="{8D35D24C-A4AF-4633-8B49-23983DC83575}" destId="{E921830F-8509-4FF0-8B00-5AD3353B3453}" srcOrd="11" destOrd="0" presId="urn:microsoft.com/office/officeart/2005/8/layout/default"/>
    <dgm:cxn modelId="{17CFAF7B-E396-453D-896E-3EA6024ACC88}" type="presParOf" srcId="{8D35D24C-A4AF-4633-8B49-23983DC83575}" destId="{9FBCFFD0-3DAB-4446-9500-E8ACCC115ED4}" srcOrd="12" destOrd="0" presId="urn:microsoft.com/office/officeart/2005/8/layout/default"/>
    <dgm:cxn modelId="{216D9E7C-59FA-4DFA-8629-F38F13B0DE48}" type="presParOf" srcId="{8D35D24C-A4AF-4633-8B49-23983DC83575}" destId="{0CB2EC7E-B29F-4E13-B602-C20E3A278905}" srcOrd="13" destOrd="0" presId="urn:microsoft.com/office/officeart/2005/8/layout/default"/>
    <dgm:cxn modelId="{78D3FA83-2B95-4BB7-812A-2DD2F6AE74AF}" type="presParOf" srcId="{8D35D24C-A4AF-4633-8B49-23983DC83575}" destId="{D7A8849A-DCB0-4210-9953-F0524970E44D}" srcOrd="14" destOrd="0" presId="urn:microsoft.com/office/officeart/2005/8/layout/default"/>
    <dgm:cxn modelId="{76C87B80-940B-4BB0-B06D-1A9406C9C17C}" type="presParOf" srcId="{8D35D24C-A4AF-4633-8B49-23983DC83575}" destId="{D9F1F0F8-262F-42E8-B84A-F3F87F69F6FF}" srcOrd="15" destOrd="0" presId="urn:microsoft.com/office/officeart/2005/8/layout/default"/>
    <dgm:cxn modelId="{A38A79D6-52EE-485A-B0B9-60F90C835E18}" type="presParOf" srcId="{8D35D24C-A4AF-4633-8B49-23983DC83575}" destId="{C5E8EA06-3A70-484B-A52D-1B694DFAA47A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404C05D-6A42-4705-8B7A-22B07A4677B4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0C7F5D4-EFE2-4571-83E7-766ECCD4D794}">
      <dgm:prSet/>
      <dgm:spPr/>
      <dgm:t>
        <a:bodyPr/>
        <a:lstStyle/>
        <a:p>
          <a:pPr>
            <a:defRPr b="1"/>
          </a:pPr>
          <a:r>
            <a:rPr lang="en-US"/>
            <a:t>Minimalist OS</a:t>
          </a:r>
        </a:p>
      </dgm:t>
    </dgm:pt>
    <dgm:pt modelId="{97E40F70-5081-478C-9F9C-531BDCA47653}" type="parTrans" cxnId="{B9A7FF22-C810-4BD0-946B-74C0E2A25722}">
      <dgm:prSet/>
      <dgm:spPr/>
      <dgm:t>
        <a:bodyPr/>
        <a:lstStyle/>
        <a:p>
          <a:endParaRPr lang="en-US"/>
        </a:p>
      </dgm:t>
    </dgm:pt>
    <dgm:pt modelId="{DE36071D-39C2-4099-BBF1-206D02B8E491}" type="sibTrans" cxnId="{B9A7FF22-C810-4BD0-946B-74C0E2A25722}">
      <dgm:prSet/>
      <dgm:spPr/>
      <dgm:t>
        <a:bodyPr/>
        <a:lstStyle/>
        <a:p>
          <a:endParaRPr lang="en-US"/>
        </a:p>
      </dgm:t>
    </dgm:pt>
    <dgm:pt modelId="{A50D5C9A-0322-4AC4-AD0D-ABEEC13E3C64}">
      <dgm:prSet/>
      <dgm:spPr/>
      <dgm:t>
        <a:bodyPr/>
        <a:lstStyle/>
        <a:p>
          <a:pPr>
            <a:defRPr b="1"/>
          </a:pPr>
          <a:r>
            <a:rPr lang="en-US"/>
            <a:t>Both new &amp; old are offline</a:t>
          </a:r>
        </a:p>
      </dgm:t>
    </dgm:pt>
    <dgm:pt modelId="{617A0FDE-519B-4683-BC96-7B050F3BB94E}" type="parTrans" cxnId="{8B3F10DB-C9AB-4EDB-8BAA-18C151ED84A1}">
      <dgm:prSet/>
      <dgm:spPr/>
      <dgm:t>
        <a:bodyPr/>
        <a:lstStyle/>
        <a:p>
          <a:endParaRPr lang="en-US"/>
        </a:p>
      </dgm:t>
    </dgm:pt>
    <dgm:pt modelId="{983997A8-DE8F-4336-9A34-6A1F8827A446}" type="sibTrans" cxnId="{8B3F10DB-C9AB-4EDB-8BAA-18C151ED84A1}">
      <dgm:prSet/>
      <dgm:spPr/>
      <dgm:t>
        <a:bodyPr/>
        <a:lstStyle/>
        <a:p>
          <a:endParaRPr lang="en-US"/>
        </a:p>
      </dgm:t>
    </dgm:pt>
    <dgm:pt modelId="{94FABE56-F2CC-45C5-8B75-5F121AE93779}">
      <dgm:prSet/>
      <dgm:spPr/>
      <dgm:t>
        <a:bodyPr/>
        <a:lstStyle/>
        <a:p>
          <a:pPr>
            <a:defRPr b="1"/>
          </a:pPr>
          <a:r>
            <a:rPr lang="en-US"/>
            <a:t>Prepare new OS</a:t>
          </a:r>
        </a:p>
      </dgm:t>
    </dgm:pt>
    <dgm:pt modelId="{2A128331-B444-4315-8503-0CC096DC7A4F}" type="parTrans" cxnId="{88EDEC7D-82E2-452D-B0E9-19F506299D4A}">
      <dgm:prSet/>
      <dgm:spPr/>
      <dgm:t>
        <a:bodyPr/>
        <a:lstStyle/>
        <a:p>
          <a:endParaRPr lang="en-US"/>
        </a:p>
      </dgm:t>
    </dgm:pt>
    <dgm:pt modelId="{AACFE3CB-5C17-42D1-9D5A-3A3AF5F2A0E1}" type="sibTrans" cxnId="{88EDEC7D-82E2-452D-B0E9-19F506299D4A}">
      <dgm:prSet/>
      <dgm:spPr/>
      <dgm:t>
        <a:bodyPr/>
        <a:lstStyle/>
        <a:p>
          <a:endParaRPr lang="en-US"/>
        </a:p>
      </dgm:t>
    </dgm:pt>
    <dgm:pt modelId="{95E2E01D-1D7C-447C-B2F9-6BD8724BE638}">
      <dgm:prSet/>
      <dgm:spPr/>
      <dgm:t>
        <a:bodyPr/>
        <a:lstStyle/>
        <a:p>
          <a:r>
            <a:rPr lang="en-US"/>
            <a:t>Inject drivers </a:t>
          </a:r>
        </a:p>
      </dgm:t>
    </dgm:pt>
    <dgm:pt modelId="{A9AE13F1-317B-4FA0-B147-41FDE7CF814B}" type="parTrans" cxnId="{82CABC02-3D3B-4D8E-B747-C728683E0829}">
      <dgm:prSet/>
      <dgm:spPr/>
      <dgm:t>
        <a:bodyPr/>
        <a:lstStyle/>
        <a:p>
          <a:endParaRPr lang="en-US"/>
        </a:p>
      </dgm:t>
    </dgm:pt>
    <dgm:pt modelId="{34B169D0-6F64-4417-800A-957698E55BD3}" type="sibTrans" cxnId="{82CABC02-3D3B-4D8E-B747-C728683E0829}">
      <dgm:prSet/>
      <dgm:spPr/>
      <dgm:t>
        <a:bodyPr/>
        <a:lstStyle/>
        <a:p>
          <a:endParaRPr lang="en-US"/>
        </a:p>
      </dgm:t>
    </dgm:pt>
    <dgm:pt modelId="{FB6D1970-2507-464E-8918-31BE448702E2}">
      <dgm:prSet/>
      <dgm:spPr/>
      <dgm:t>
        <a:bodyPr/>
        <a:lstStyle/>
        <a:p>
          <a:r>
            <a:rPr lang="en-US"/>
            <a:t>Some Migration</a:t>
          </a:r>
        </a:p>
      </dgm:t>
    </dgm:pt>
    <dgm:pt modelId="{C6B93927-885A-452B-9E11-E9CA70DF3B5C}" type="parTrans" cxnId="{B34BE9A1-DB7F-4C7E-88B2-2E9BF77E5699}">
      <dgm:prSet/>
      <dgm:spPr/>
      <dgm:t>
        <a:bodyPr/>
        <a:lstStyle/>
        <a:p>
          <a:endParaRPr lang="en-US"/>
        </a:p>
      </dgm:t>
    </dgm:pt>
    <dgm:pt modelId="{D75E991A-DD53-4B28-A4DE-87B7C6EB9B01}" type="sibTrans" cxnId="{B34BE9A1-DB7F-4C7E-88B2-2E9BF77E5699}">
      <dgm:prSet/>
      <dgm:spPr/>
      <dgm:t>
        <a:bodyPr/>
        <a:lstStyle/>
        <a:p>
          <a:endParaRPr lang="en-US"/>
        </a:p>
      </dgm:t>
    </dgm:pt>
    <dgm:pt modelId="{42C49D56-23F4-4276-BACE-FDCD5D3E414D}" type="pres">
      <dgm:prSet presAssocID="{9404C05D-6A42-4705-8B7A-22B07A4677B4}" presName="root" presStyleCnt="0">
        <dgm:presLayoutVars>
          <dgm:dir/>
          <dgm:resizeHandles val="exact"/>
        </dgm:presLayoutVars>
      </dgm:prSet>
      <dgm:spPr/>
    </dgm:pt>
    <dgm:pt modelId="{1A60341E-A4BF-4547-A4C1-4581174E489E}" type="pres">
      <dgm:prSet presAssocID="{40C7F5D4-EFE2-4571-83E7-766ECCD4D794}" presName="compNode" presStyleCnt="0"/>
      <dgm:spPr/>
    </dgm:pt>
    <dgm:pt modelId="{07A2C2E6-A308-44DD-8560-58C8AB52C1D0}" type="pres">
      <dgm:prSet presAssocID="{40C7F5D4-EFE2-4571-83E7-766ECCD4D79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4DF7C6FC-B528-40D6-A5D2-7CED74D9808F}" type="pres">
      <dgm:prSet presAssocID="{40C7F5D4-EFE2-4571-83E7-766ECCD4D794}" presName="iconSpace" presStyleCnt="0"/>
      <dgm:spPr/>
    </dgm:pt>
    <dgm:pt modelId="{BA52D6A3-C474-4FB0-8733-C8A87EA718BB}" type="pres">
      <dgm:prSet presAssocID="{40C7F5D4-EFE2-4571-83E7-766ECCD4D794}" presName="parTx" presStyleLbl="revTx" presStyleIdx="0" presStyleCnt="6">
        <dgm:presLayoutVars>
          <dgm:chMax val="0"/>
          <dgm:chPref val="0"/>
        </dgm:presLayoutVars>
      </dgm:prSet>
      <dgm:spPr/>
    </dgm:pt>
    <dgm:pt modelId="{250E8C36-82E6-4D8A-BB74-17BA3AA9F4CD}" type="pres">
      <dgm:prSet presAssocID="{40C7F5D4-EFE2-4571-83E7-766ECCD4D794}" presName="txSpace" presStyleCnt="0"/>
      <dgm:spPr/>
    </dgm:pt>
    <dgm:pt modelId="{A009C818-70E3-4DB2-BDEE-E7B3A42B5F4B}" type="pres">
      <dgm:prSet presAssocID="{40C7F5D4-EFE2-4571-83E7-766ECCD4D794}" presName="desTx" presStyleLbl="revTx" presStyleIdx="1" presStyleCnt="6">
        <dgm:presLayoutVars/>
      </dgm:prSet>
      <dgm:spPr/>
    </dgm:pt>
    <dgm:pt modelId="{B295375B-9F20-4D64-8F0A-41D5B1A18D8C}" type="pres">
      <dgm:prSet presAssocID="{DE36071D-39C2-4099-BBF1-206D02B8E491}" presName="sibTrans" presStyleCnt="0"/>
      <dgm:spPr/>
    </dgm:pt>
    <dgm:pt modelId="{BF7C288E-A052-448B-8651-FE27CC6E47DD}" type="pres">
      <dgm:prSet presAssocID="{A50D5C9A-0322-4AC4-AD0D-ABEEC13E3C64}" presName="compNode" presStyleCnt="0"/>
      <dgm:spPr/>
    </dgm:pt>
    <dgm:pt modelId="{C17952FA-A216-4C92-A7AB-1144779DBE3B}" type="pres">
      <dgm:prSet presAssocID="{A50D5C9A-0322-4AC4-AD0D-ABEEC13E3C6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022B32E9-C41E-43CC-BEB7-A0CD9F2BDFE3}" type="pres">
      <dgm:prSet presAssocID="{A50D5C9A-0322-4AC4-AD0D-ABEEC13E3C64}" presName="iconSpace" presStyleCnt="0"/>
      <dgm:spPr/>
    </dgm:pt>
    <dgm:pt modelId="{7073463F-18F2-49D2-8ADF-929E042CC067}" type="pres">
      <dgm:prSet presAssocID="{A50D5C9A-0322-4AC4-AD0D-ABEEC13E3C64}" presName="parTx" presStyleLbl="revTx" presStyleIdx="2" presStyleCnt="6">
        <dgm:presLayoutVars>
          <dgm:chMax val="0"/>
          <dgm:chPref val="0"/>
        </dgm:presLayoutVars>
      </dgm:prSet>
      <dgm:spPr/>
    </dgm:pt>
    <dgm:pt modelId="{69C96539-07D6-4A50-AE67-FBF81AF3384A}" type="pres">
      <dgm:prSet presAssocID="{A50D5C9A-0322-4AC4-AD0D-ABEEC13E3C64}" presName="txSpace" presStyleCnt="0"/>
      <dgm:spPr/>
    </dgm:pt>
    <dgm:pt modelId="{28921252-E778-40BD-B93D-DF184F564C0C}" type="pres">
      <dgm:prSet presAssocID="{A50D5C9A-0322-4AC4-AD0D-ABEEC13E3C64}" presName="desTx" presStyleLbl="revTx" presStyleIdx="3" presStyleCnt="6">
        <dgm:presLayoutVars/>
      </dgm:prSet>
      <dgm:spPr/>
    </dgm:pt>
    <dgm:pt modelId="{4C7EBEA3-262E-44EF-BAB0-78D737985625}" type="pres">
      <dgm:prSet presAssocID="{983997A8-DE8F-4336-9A34-6A1F8827A446}" presName="sibTrans" presStyleCnt="0"/>
      <dgm:spPr/>
    </dgm:pt>
    <dgm:pt modelId="{01A34E6C-E6B5-4742-9996-37AF514EE336}" type="pres">
      <dgm:prSet presAssocID="{94FABE56-F2CC-45C5-8B75-5F121AE93779}" presName="compNode" presStyleCnt="0"/>
      <dgm:spPr/>
    </dgm:pt>
    <dgm:pt modelId="{21E52689-3583-4517-8DEC-2B8844A7264B}" type="pres">
      <dgm:prSet presAssocID="{94FABE56-F2CC-45C5-8B75-5F121AE9377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79351880-28D2-42A0-A654-67443D9451B5}" type="pres">
      <dgm:prSet presAssocID="{94FABE56-F2CC-45C5-8B75-5F121AE93779}" presName="iconSpace" presStyleCnt="0"/>
      <dgm:spPr/>
    </dgm:pt>
    <dgm:pt modelId="{5F414D4F-0EFD-4970-9C3C-833D53223459}" type="pres">
      <dgm:prSet presAssocID="{94FABE56-F2CC-45C5-8B75-5F121AE93779}" presName="parTx" presStyleLbl="revTx" presStyleIdx="4" presStyleCnt="6">
        <dgm:presLayoutVars>
          <dgm:chMax val="0"/>
          <dgm:chPref val="0"/>
        </dgm:presLayoutVars>
      </dgm:prSet>
      <dgm:spPr/>
    </dgm:pt>
    <dgm:pt modelId="{774FB1C6-0FBA-44EB-AC58-5D3AAC6908E7}" type="pres">
      <dgm:prSet presAssocID="{94FABE56-F2CC-45C5-8B75-5F121AE93779}" presName="txSpace" presStyleCnt="0"/>
      <dgm:spPr/>
    </dgm:pt>
    <dgm:pt modelId="{FCA315E1-5D79-4358-8079-5C867055BEC4}" type="pres">
      <dgm:prSet presAssocID="{94FABE56-F2CC-45C5-8B75-5F121AE93779}" presName="desTx" presStyleLbl="revTx" presStyleIdx="5" presStyleCnt="6">
        <dgm:presLayoutVars/>
      </dgm:prSet>
      <dgm:spPr/>
    </dgm:pt>
  </dgm:ptLst>
  <dgm:cxnLst>
    <dgm:cxn modelId="{82CABC02-3D3B-4D8E-B747-C728683E0829}" srcId="{94FABE56-F2CC-45C5-8B75-5F121AE93779}" destId="{95E2E01D-1D7C-447C-B2F9-6BD8724BE638}" srcOrd="0" destOrd="0" parTransId="{A9AE13F1-317B-4FA0-B147-41FDE7CF814B}" sibTransId="{34B169D0-6F64-4417-800A-957698E55BD3}"/>
    <dgm:cxn modelId="{CD28A012-86A3-407E-913D-A137DEC68275}" type="presOf" srcId="{FB6D1970-2507-464E-8918-31BE448702E2}" destId="{FCA315E1-5D79-4358-8079-5C867055BEC4}" srcOrd="0" destOrd="1" presId="urn:microsoft.com/office/officeart/2018/5/layout/CenteredIconLabelDescriptionList"/>
    <dgm:cxn modelId="{B9A7FF22-C810-4BD0-946B-74C0E2A25722}" srcId="{9404C05D-6A42-4705-8B7A-22B07A4677B4}" destId="{40C7F5D4-EFE2-4571-83E7-766ECCD4D794}" srcOrd="0" destOrd="0" parTransId="{97E40F70-5081-478C-9F9C-531BDCA47653}" sibTransId="{DE36071D-39C2-4099-BBF1-206D02B8E491}"/>
    <dgm:cxn modelId="{E89B645F-D0FD-4824-AC36-63930B7AB636}" type="presOf" srcId="{A50D5C9A-0322-4AC4-AD0D-ABEEC13E3C64}" destId="{7073463F-18F2-49D2-8ADF-929E042CC067}" srcOrd="0" destOrd="0" presId="urn:microsoft.com/office/officeart/2018/5/layout/CenteredIconLabelDescriptionList"/>
    <dgm:cxn modelId="{EB23F550-01A9-4250-BAA1-9D9096B5FF43}" type="presOf" srcId="{40C7F5D4-EFE2-4571-83E7-766ECCD4D794}" destId="{BA52D6A3-C474-4FB0-8733-C8A87EA718BB}" srcOrd="0" destOrd="0" presId="urn:microsoft.com/office/officeart/2018/5/layout/CenteredIconLabelDescriptionList"/>
    <dgm:cxn modelId="{FF280571-0B9D-447D-82C5-9B3076DDB621}" type="presOf" srcId="{95E2E01D-1D7C-447C-B2F9-6BD8724BE638}" destId="{FCA315E1-5D79-4358-8079-5C867055BEC4}" srcOrd="0" destOrd="0" presId="urn:microsoft.com/office/officeart/2018/5/layout/CenteredIconLabelDescriptionList"/>
    <dgm:cxn modelId="{2E195D74-B0F5-4432-BE8A-14990F23BFBB}" type="presOf" srcId="{94FABE56-F2CC-45C5-8B75-5F121AE93779}" destId="{5F414D4F-0EFD-4970-9C3C-833D53223459}" srcOrd="0" destOrd="0" presId="urn:microsoft.com/office/officeart/2018/5/layout/CenteredIconLabelDescriptionList"/>
    <dgm:cxn modelId="{88EDEC7D-82E2-452D-B0E9-19F506299D4A}" srcId="{9404C05D-6A42-4705-8B7A-22B07A4677B4}" destId="{94FABE56-F2CC-45C5-8B75-5F121AE93779}" srcOrd="2" destOrd="0" parTransId="{2A128331-B444-4315-8503-0CC096DC7A4F}" sibTransId="{AACFE3CB-5C17-42D1-9D5A-3A3AF5F2A0E1}"/>
    <dgm:cxn modelId="{8A30DB7E-3B26-4713-B400-E4D8D87B7B10}" type="presOf" srcId="{9404C05D-6A42-4705-8B7A-22B07A4677B4}" destId="{42C49D56-23F4-4276-BACE-FDCD5D3E414D}" srcOrd="0" destOrd="0" presId="urn:microsoft.com/office/officeart/2018/5/layout/CenteredIconLabelDescriptionList"/>
    <dgm:cxn modelId="{B34BE9A1-DB7F-4C7E-88B2-2E9BF77E5699}" srcId="{94FABE56-F2CC-45C5-8B75-5F121AE93779}" destId="{FB6D1970-2507-464E-8918-31BE448702E2}" srcOrd="1" destOrd="0" parTransId="{C6B93927-885A-452B-9E11-E9CA70DF3B5C}" sibTransId="{D75E991A-DD53-4B28-A4DE-87B7C6EB9B01}"/>
    <dgm:cxn modelId="{8B3F10DB-C9AB-4EDB-8BAA-18C151ED84A1}" srcId="{9404C05D-6A42-4705-8B7A-22B07A4677B4}" destId="{A50D5C9A-0322-4AC4-AD0D-ABEEC13E3C64}" srcOrd="1" destOrd="0" parTransId="{617A0FDE-519B-4683-BC96-7B050F3BB94E}" sibTransId="{983997A8-DE8F-4336-9A34-6A1F8827A446}"/>
    <dgm:cxn modelId="{E2DA1831-5602-4BDE-A514-2050A3313287}" type="presParOf" srcId="{42C49D56-23F4-4276-BACE-FDCD5D3E414D}" destId="{1A60341E-A4BF-4547-A4C1-4581174E489E}" srcOrd="0" destOrd="0" presId="urn:microsoft.com/office/officeart/2018/5/layout/CenteredIconLabelDescriptionList"/>
    <dgm:cxn modelId="{E048E3FD-D5B1-48A4-96D2-DD459432158D}" type="presParOf" srcId="{1A60341E-A4BF-4547-A4C1-4581174E489E}" destId="{07A2C2E6-A308-44DD-8560-58C8AB52C1D0}" srcOrd="0" destOrd="0" presId="urn:microsoft.com/office/officeart/2018/5/layout/CenteredIconLabelDescriptionList"/>
    <dgm:cxn modelId="{40AE4B56-9830-40FE-BEF8-0E6FB46854DC}" type="presParOf" srcId="{1A60341E-A4BF-4547-A4C1-4581174E489E}" destId="{4DF7C6FC-B528-40D6-A5D2-7CED74D9808F}" srcOrd="1" destOrd="0" presId="urn:microsoft.com/office/officeart/2018/5/layout/CenteredIconLabelDescriptionList"/>
    <dgm:cxn modelId="{F2545AC1-7ABD-47D2-A96F-311B1D3AAC31}" type="presParOf" srcId="{1A60341E-A4BF-4547-A4C1-4581174E489E}" destId="{BA52D6A3-C474-4FB0-8733-C8A87EA718BB}" srcOrd="2" destOrd="0" presId="urn:microsoft.com/office/officeart/2018/5/layout/CenteredIconLabelDescriptionList"/>
    <dgm:cxn modelId="{4AEEFB98-38B1-410B-96CC-C242666E738F}" type="presParOf" srcId="{1A60341E-A4BF-4547-A4C1-4581174E489E}" destId="{250E8C36-82E6-4D8A-BB74-17BA3AA9F4CD}" srcOrd="3" destOrd="0" presId="urn:microsoft.com/office/officeart/2018/5/layout/CenteredIconLabelDescriptionList"/>
    <dgm:cxn modelId="{8C303F44-8856-40F4-844B-67F6202EA836}" type="presParOf" srcId="{1A60341E-A4BF-4547-A4C1-4581174E489E}" destId="{A009C818-70E3-4DB2-BDEE-E7B3A42B5F4B}" srcOrd="4" destOrd="0" presId="urn:microsoft.com/office/officeart/2018/5/layout/CenteredIconLabelDescriptionList"/>
    <dgm:cxn modelId="{084E70C8-483D-4BBF-B965-485ABADCE2AC}" type="presParOf" srcId="{42C49D56-23F4-4276-BACE-FDCD5D3E414D}" destId="{B295375B-9F20-4D64-8F0A-41D5B1A18D8C}" srcOrd="1" destOrd="0" presId="urn:microsoft.com/office/officeart/2018/5/layout/CenteredIconLabelDescriptionList"/>
    <dgm:cxn modelId="{9F4FB56D-C32F-4D2D-9B03-BEC82410D702}" type="presParOf" srcId="{42C49D56-23F4-4276-BACE-FDCD5D3E414D}" destId="{BF7C288E-A052-448B-8651-FE27CC6E47DD}" srcOrd="2" destOrd="0" presId="urn:microsoft.com/office/officeart/2018/5/layout/CenteredIconLabelDescriptionList"/>
    <dgm:cxn modelId="{BE3553B8-8A12-4474-8FA5-A7C55239D6E0}" type="presParOf" srcId="{BF7C288E-A052-448B-8651-FE27CC6E47DD}" destId="{C17952FA-A216-4C92-A7AB-1144779DBE3B}" srcOrd="0" destOrd="0" presId="urn:microsoft.com/office/officeart/2018/5/layout/CenteredIconLabelDescriptionList"/>
    <dgm:cxn modelId="{5B5DC883-5DFD-4CFD-8AE6-80850F90D3F2}" type="presParOf" srcId="{BF7C288E-A052-448B-8651-FE27CC6E47DD}" destId="{022B32E9-C41E-43CC-BEB7-A0CD9F2BDFE3}" srcOrd="1" destOrd="0" presId="urn:microsoft.com/office/officeart/2018/5/layout/CenteredIconLabelDescriptionList"/>
    <dgm:cxn modelId="{4DB5ABBE-0CE2-4F28-9C72-654B245948FE}" type="presParOf" srcId="{BF7C288E-A052-448B-8651-FE27CC6E47DD}" destId="{7073463F-18F2-49D2-8ADF-929E042CC067}" srcOrd="2" destOrd="0" presId="urn:microsoft.com/office/officeart/2018/5/layout/CenteredIconLabelDescriptionList"/>
    <dgm:cxn modelId="{B3581F6E-B16D-4514-B4C6-C3FCB2E23F43}" type="presParOf" srcId="{BF7C288E-A052-448B-8651-FE27CC6E47DD}" destId="{69C96539-07D6-4A50-AE67-FBF81AF3384A}" srcOrd="3" destOrd="0" presId="urn:microsoft.com/office/officeart/2018/5/layout/CenteredIconLabelDescriptionList"/>
    <dgm:cxn modelId="{03751D4A-BB47-42A7-B64F-52172D5C4CEE}" type="presParOf" srcId="{BF7C288E-A052-448B-8651-FE27CC6E47DD}" destId="{28921252-E778-40BD-B93D-DF184F564C0C}" srcOrd="4" destOrd="0" presId="urn:microsoft.com/office/officeart/2018/5/layout/CenteredIconLabelDescriptionList"/>
    <dgm:cxn modelId="{B4C295C2-50C1-4633-86E0-B010F4838923}" type="presParOf" srcId="{42C49D56-23F4-4276-BACE-FDCD5D3E414D}" destId="{4C7EBEA3-262E-44EF-BAB0-78D737985625}" srcOrd="3" destOrd="0" presId="urn:microsoft.com/office/officeart/2018/5/layout/CenteredIconLabelDescriptionList"/>
    <dgm:cxn modelId="{52C7FD45-E1CA-475A-87D9-605F9DBC3D1B}" type="presParOf" srcId="{42C49D56-23F4-4276-BACE-FDCD5D3E414D}" destId="{01A34E6C-E6B5-4742-9996-37AF514EE336}" srcOrd="4" destOrd="0" presId="urn:microsoft.com/office/officeart/2018/5/layout/CenteredIconLabelDescriptionList"/>
    <dgm:cxn modelId="{10989AC9-FEC2-465F-B544-2526139F8AB1}" type="presParOf" srcId="{01A34E6C-E6B5-4742-9996-37AF514EE336}" destId="{21E52689-3583-4517-8DEC-2B8844A7264B}" srcOrd="0" destOrd="0" presId="urn:microsoft.com/office/officeart/2018/5/layout/CenteredIconLabelDescriptionList"/>
    <dgm:cxn modelId="{1506C940-B0D4-4069-9182-82C545A19CFF}" type="presParOf" srcId="{01A34E6C-E6B5-4742-9996-37AF514EE336}" destId="{79351880-28D2-42A0-A654-67443D9451B5}" srcOrd="1" destOrd="0" presId="urn:microsoft.com/office/officeart/2018/5/layout/CenteredIconLabelDescriptionList"/>
    <dgm:cxn modelId="{C52295CB-41EE-47C9-9EEA-DA69A50519C6}" type="presParOf" srcId="{01A34E6C-E6B5-4742-9996-37AF514EE336}" destId="{5F414D4F-0EFD-4970-9C3C-833D53223459}" srcOrd="2" destOrd="0" presId="urn:microsoft.com/office/officeart/2018/5/layout/CenteredIconLabelDescriptionList"/>
    <dgm:cxn modelId="{8888A596-5261-4D8A-A895-FE1597335FFD}" type="presParOf" srcId="{01A34E6C-E6B5-4742-9996-37AF514EE336}" destId="{774FB1C6-0FBA-44EB-AC58-5D3AAC6908E7}" srcOrd="3" destOrd="0" presId="urn:microsoft.com/office/officeart/2018/5/layout/CenteredIconLabelDescriptionList"/>
    <dgm:cxn modelId="{66F0BA55-DFC4-4169-B219-D2E9D8EB052F}" type="presParOf" srcId="{01A34E6C-E6B5-4742-9996-37AF514EE336}" destId="{FCA315E1-5D79-4358-8079-5C867055BEC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3370F8B-00F9-476A-8D9D-A7887BE4C3D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50AE7E4-F84A-4FAB-9E66-57E95BBA73C0}">
      <dgm:prSet/>
      <dgm:spPr/>
      <dgm:t>
        <a:bodyPr/>
        <a:lstStyle/>
        <a:p>
          <a:pPr>
            <a:defRPr cap="all"/>
          </a:pPr>
          <a:r>
            <a:rPr lang="en-US"/>
            <a:t>Binding the new yoke</a:t>
          </a:r>
        </a:p>
      </dgm:t>
    </dgm:pt>
    <dgm:pt modelId="{2CDD2445-1F61-4C90-8CED-0B0D0A891DC7}" type="parTrans" cxnId="{D2293451-F334-4112-8591-4A1314E7CFE7}">
      <dgm:prSet/>
      <dgm:spPr/>
      <dgm:t>
        <a:bodyPr/>
        <a:lstStyle/>
        <a:p>
          <a:endParaRPr lang="en-US"/>
        </a:p>
      </dgm:t>
    </dgm:pt>
    <dgm:pt modelId="{525D7605-85CD-41DB-848F-4F38FC329828}" type="sibTrans" cxnId="{D2293451-F334-4112-8591-4A1314E7CFE7}">
      <dgm:prSet/>
      <dgm:spPr/>
      <dgm:t>
        <a:bodyPr/>
        <a:lstStyle/>
        <a:p>
          <a:endParaRPr lang="en-US"/>
        </a:p>
      </dgm:t>
    </dgm:pt>
    <dgm:pt modelId="{F2FEAA7E-6D02-40C2-846D-4D4D21DCF673}">
      <dgm:prSet/>
      <dgm:spPr/>
      <dgm:t>
        <a:bodyPr/>
        <a:lstStyle/>
        <a:p>
          <a:pPr>
            <a:defRPr cap="all"/>
          </a:pPr>
          <a:r>
            <a:rPr lang="en-US"/>
            <a:t>Specialize to the machine</a:t>
          </a:r>
        </a:p>
      </dgm:t>
    </dgm:pt>
    <dgm:pt modelId="{4DDA2D4A-62E6-4C3D-905E-E0D3F0597AA1}" type="parTrans" cxnId="{6711038D-041F-413D-A1F8-4C17BE4C800F}">
      <dgm:prSet/>
      <dgm:spPr/>
      <dgm:t>
        <a:bodyPr/>
        <a:lstStyle/>
        <a:p>
          <a:endParaRPr lang="en-US"/>
        </a:p>
      </dgm:t>
    </dgm:pt>
    <dgm:pt modelId="{CDAE8A25-7BC0-4742-9F5A-8471CAB1642A}" type="sibTrans" cxnId="{6711038D-041F-413D-A1F8-4C17BE4C800F}">
      <dgm:prSet/>
      <dgm:spPr/>
      <dgm:t>
        <a:bodyPr/>
        <a:lstStyle/>
        <a:p>
          <a:endParaRPr lang="en-US"/>
        </a:p>
      </dgm:t>
    </dgm:pt>
    <dgm:pt modelId="{4D613871-DB34-4584-B790-369349CDC40D}">
      <dgm:prSet/>
      <dgm:spPr/>
      <dgm:t>
        <a:bodyPr/>
        <a:lstStyle/>
        <a:p>
          <a:pPr>
            <a:defRPr cap="all"/>
          </a:pPr>
          <a:r>
            <a:rPr lang="en-US"/>
            <a:t>Install drivers</a:t>
          </a:r>
        </a:p>
      </dgm:t>
    </dgm:pt>
    <dgm:pt modelId="{DD49F178-52A7-4D76-BA20-2895D943963C}" type="parTrans" cxnId="{40A07B0D-40EA-4992-A30C-58CE8AEF7024}">
      <dgm:prSet/>
      <dgm:spPr/>
      <dgm:t>
        <a:bodyPr/>
        <a:lstStyle/>
        <a:p>
          <a:endParaRPr lang="en-US"/>
        </a:p>
      </dgm:t>
    </dgm:pt>
    <dgm:pt modelId="{F517F26F-3AA1-4058-8969-EED5E997BDD0}" type="sibTrans" cxnId="{40A07B0D-40EA-4992-A30C-58CE8AEF7024}">
      <dgm:prSet/>
      <dgm:spPr/>
      <dgm:t>
        <a:bodyPr/>
        <a:lstStyle/>
        <a:p>
          <a:endParaRPr lang="en-US"/>
        </a:p>
      </dgm:t>
    </dgm:pt>
    <dgm:pt modelId="{CFC372BC-D75C-43AE-9D7A-884291FAB6E3}">
      <dgm:prSet/>
      <dgm:spPr/>
      <dgm:t>
        <a:bodyPr/>
        <a:lstStyle/>
        <a:p>
          <a:pPr>
            <a:defRPr cap="all"/>
          </a:pPr>
          <a:r>
            <a:rPr lang="en-US"/>
            <a:t>Migrate Apps</a:t>
          </a:r>
        </a:p>
      </dgm:t>
    </dgm:pt>
    <dgm:pt modelId="{B5DEA24F-012D-4D10-AF8D-7C368C0AE1D6}" type="parTrans" cxnId="{39D9AF0D-73F7-453E-B275-E6EEB8DD5AAE}">
      <dgm:prSet/>
      <dgm:spPr/>
      <dgm:t>
        <a:bodyPr/>
        <a:lstStyle/>
        <a:p>
          <a:endParaRPr lang="en-US"/>
        </a:p>
      </dgm:t>
    </dgm:pt>
    <dgm:pt modelId="{C2FD58FC-8F38-4E93-8294-18BDDDCCFA28}" type="sibTrans" cxnId="{39D9AF0D-73F7-453E-B275-E6EEB8DD5AAE}">
      <dgm:prSet/>
      <dgm:spPr/>
      <dgm:t>
        <a:bodyPr/>
        <a:lstStyle/>
        <a:p>
          <a:endParaRPr lang="en-US"/>
        </a:p>
      </dgm:t>
    </dgm:pt>
    <dgm:pt modelId="{369D3536-E679-45C2-8414-65C24B6D053A}">
      <dgm:prSet/>
      <dgm:spPr/>
      <dgm:t>
        <a:bodyPr/>
        <a:lstStyle/>
        <a:p>
          <a:pPr>
            <a:defRPr cap="all"/>
          </a:pPr>
          <a:r>
            <a:rPr lang="en-US"/>
            <a:t>More Migration </a:t>
          </a:r>
        </a:p>
      </dgm:t>
    </dgm:pt>
    <dgm:pt modelId="{46088EC6-2AFE-4917-BC30-ECA2C22619AF}" type="parTrans" cxnId="{F6FCB0A9-3808-4A16-9225-503370CFB69C}">
      <dgm:prSet/>
      <dgm:spPr/>
      <dgm:t>
        <a:bodyPr/>
        <a:lstStyle/>
        <a:p>
          <a:endParaRPr lang="en-US"/>
        </a:p>
      </dgm:t>
    </dgm:pt>
    <dgm:pt modelId="{E13B2ECA-362D-49A8-86AE-7DB9D5EAC942}" type="sibTrans" cxnId="{F6FCB0A9-3808-4A16-9225-503370CFB69C}">
      <dgm:prSet/>
      <dgm:spPr/>
      <dgm:t>
        <a:bodyPr/>
        <a:lstStyle/>
        <a:p>
          <a:endParaRPr lang="en-US"/>
        </a:p>
      </dgm:t>
    </dgm:pt>
    <dgm:pt modelId="{94F677B1-56FB-4006-9A7C-293762843B1F}" type="pres">
      <dgm:prSet presAssocID="{63370F8B-00F9-476A-8D9D-A7887BE4C3D5}" presName="root" presStyleCnt="0">
        <dgm:presLayoutVars>
          <dgm:dir/>
          <dgm:resizeHandles val="exact"/>
        </dgm:presLayoutVars>
      </dgm:prSet>
      <dgm:spPr/>
    </dgm:pt>
    <dgm:pt modelId="{83DFCAB8-0363-4BF6-BBB4-EA23D715EA19}" type="pres">
      <dgm:prSet presAssocID="{550AE7E4-F84A-4FAB-9E66-57E95BBA73C0}" presName="compNode" presStyleCnt="0"/>
      <dgm:spPr/>
    </dgm:pt>
    <dgm:pt modelId="{0704BBA5-03ED-4291-AB31-1E828606C47B}" type="pres">
      <dgm:prSet presAssocID="{550AE7E4-F84A-4FAB-9E66-57E95BBA73C0}" presName="iconBgRect" presStyleLbl="bgShp" presStyleIdx="0" presStyleCnt="5"/>
      <dgm:spPr/>
    </dgm:pt>
    <dgm:pt modelId="{EE168769-3E61-4CD0-B1FC-BEC776E3A2D6}" type="pres">
      <dgm:prSet presAssocID="{550AE7E4-F84A-4FAB-9E66-57E95BBA73C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ble Setting"/>
        </a:ext>
      </dgm:extLst>
    </dgm:pt>
    <dgm:pt modelId="{16A392DF-D598-45D8-A8E0-90B12AEA03EC}" type="pres">
      <dgm:prSet presAssocID="{550AE7E4-F84A-4FAB-9E66-57E95BBA73C0}" presName="spaceRect" presStyleCnt="0"/>
      <dgm:spPr/>
    </dgm:pt>
    <dgm:pt modelId="{64375C57-E130-4A2C-AD27-09B7191DE0FB}" type="pres">
      <dgm:prSet presAssocID="{550AE7E4-F84A-4FAB-9E66-57E95BBA73C0}" presName="textRect" presStyleLbl="revTx" presStyleIdx="0" presStyleCnt="5">
        <dgm:presLayoutVars>
          <dgm:chMax val="1"/>
          <dgm:chPref val="1"/>
        </dgm:presLayoutVars>
      </dgm:prSet>
      <dgm:spPr/>
    </dgm:pt>
    <dgm:pt modelId="{30FD7666-0FEE-456E-9F50-35C534B75ECA}" type="pres">
      <dgm:prSet presAssocID="{525D7605-85CD-41DB-848F-4F38FC329828}" presName="sibTrans" presStyleCnt="0"/>
      <dgm:spPr/>
    </dgm:pt>
    <dgm:pt modelId="{6D9C29C1-6699-47A5-8AD9-164458AAEB99}" type="pres">
      <dgm:prSet presAssocID="{F2FEAA7E-6D02-40C2-846D-4D4D21DCF673}" presName="compNode" presStyleCnt="0"/>
      <dgm:spPr/>
    </dgm:pt>
    <dgm:pt modelId="{9499E784-D430-4B5B-BB68-898D47A6D724}" type="pres">
      <dgm:prSet presAssocID="{F2FEAA7E-6D02-40C2-846D-4D4D21DCF673}" presName="iconBgRect" presStyleLbl="bgShp" presStyleIdx="1" presStyleCnt="5"/>
      <dgm:spPr/>
    </dgm:pt>
    <dgm:pt modelId="{AC74CBAC-2295-4B3A-9368-2326FC88780F}" type="pres">
      <dgm:prSet presAssocID="{F2FEAA7E-6D02-40C2-846D-4D4D21DCF673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E20651C-D6F5-40DB-BBA1-AD0DB49D9DBC}" type="pres">
      <dgm:prSet presAssocID="{F2FEAA7E-6D02-40C2-846D-4D4D21DCF673}" presName="spaceRect" presStyleCnt="0"/>
      <dgm:spPr/>
    </dgm:pt>
    <dgm:pt modelId="{6CBF0CFE-B98B-45F5-9197-4DFBDA04D6F2}" type="pres">
      <dgm:prSet presAssocID="{F2FEAA7E-6D02-40C2-846D-4D4D21DCF673}" presName="textRect" presStyleLbl="revTx" presStyleIdx="1" presStyleCnt="5">
        <dgm:presLayoutVars>
          <dgm:chMax val="1"/>
          <dgm:chPref val="1"/>
        </dgm:presLayoutVars>
      </dgm:prSet>
      <dgm:spPr/>
    </dgm:pt>
    <dgm:pt modelId="{B611D2B2-69C8-474B-A343-5B72012FBA65}" type="pres">
      <dgm:prSet presAssocID="{CDAE8A25-7BC0-4742-9F5A-8471CAB1642A}" presName="sibTrans" presStyleCnt="0"/>
      <dgm:spPr/>
    </dgm:pt>
    <dgm:pt modelId="{3AE48CC4-F005-42A5-9DE3-D020EA7A22A4}" type="pres">
      <dgm:prSet presAssocID="{4D613871-DB34-4584-B790-369349CDC40D}" presName="compNode" presStyleCnt="0"/>
      <dgm:spPr/>
    </dgm:pt>
    <dgm:pt modelId="{3E37AF51-8486-4892-93C4-4E18CCBC07E8}" type="pres">
      <dgm:prSet presAssocID="{4D613871-DB34-4584-B790-369349CDC40D}" presName="iconBgRect" presStyleLbl="bgShp" presStyleIdx="2" presStyleCnt="5"/>
      <dgm:spPr/>
    </dgm:pt>
    <dgm:pt modelId="{7A5485DA-9E10-4C62-AEA0-20C87DCEE162}" type="pres">
      <dgm:prSet presAssocID="{4D613871-DB34-4584-B790-369349CDC40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473CCAF0-81F6-4782-B5D7-CC27801D3BF8}" type="pres">
      <dgm:prSet presAssocID="{4D613871-DB34-4584-B790-369349CDC40D}" presName="spaceRect" presStyleCnt="0"/>
      <dgm:spPr/>
    </dgm:pt>
    <dgm:pt modelId="{F90EBCC2-74D9-4317-B7CC-73FBEA13E3D9}" type="pres">
      <dgm:prSet presAssocID="{4D613871-DB34-4584-B790-369349CDC40D}" presName="textRect" presStyleLbl="revTx" presStyleIdx="2" presStyleCnt="5">
        <dgm:presLayoutVars>
          <dgm:chMax val="1"/>
          <dgm:chPref val="1"/>
        </dgm:presLayoutVars>
      </dgm:prSet>
      <dgm:spPr/>
    </dgm:pt>
    <dgm:pt modelId="{4AF8FBA0-6011-4275-AA57-B024BD67EE01}" type="pres">
      <dgm:prSet presAssocID="{F517F26F-3AA1-4058-8969-EED5E997BDD0}" presName="sibTrans" presStyleCnt="0"/>
      <dgm:spPr/>
    </dgm:pt>
    <dgm:pt modelId="{758ADAF1-A5F3-4F21-94EE-5E06C8A515B1}" type="pres">
      <dgm:prSet presAssocID="{CFC372BC-D75C-43AE-9D7A-884291FAB6E3}" presName="compNode" presStyleCnt="0"/>
      <dgm:spPr/>
    </dgm:pt>
    <dgm:pt modelId="{596D4C67-400E-403A-BFA4-9C97DE8307C6}" type="pres">
      <dgm:prSet presAssocID="{CFC372BC-D75C-43AE-9D7A-884291FAB6E3}" presName="iconBgRect" presStyleLbl="bgShp" presStyleIdx="3" presStyleCnt="5"/>
      <dgm:spPr/>
    </dgm:pt>
    <dgm:pt modelId="{7BD6F52F-B0C1-43BD-8596-C73F9DAA1848}" type="pres">
      <dgm:prSet presAssocID="{CFC372BC-D75C-43AE-9D7A-884291FAB6E3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nsfer"/>
        </a:ext>
      </dgm:extLst>
    </dgm:pt>
    <dgm:pt modelId="{9FFA0959-8B23-4C95-B423-35D6070CDE02}" type="pres">
      <dgm:prSet presAssocID="{CFC372BC-D75C-43AE-9D7A-884291FAB6E3}" presName="spaceRect" presStyleCnt="0"/>
      <dgm:spPr/>
    </dgm:pt>
    <dgm:pt modelId="{BD51CBA4-2622-46B1-BD36-22B578298C63}" type="pres">
      <dgm:prSet presAssocID="{CFC372BC-D75C-43AE-9D7A-884291FAB6E3}" presName="textRect" presStyleLbl="revTx" presStyleIdx="3" presStyleCnt="5">
        <dgm:presLayoutVars>
          <dgm:chMax val="1"/>
          <dgm:chPref val="1"/>
        </dgm:presLayoutVars>
      </dgm:prSet>
      <dgm:spPr/>
    </dgm:pt>
    <dgm:pt modelId="{8656EF01-DC1B-4283-B32C-B2ED9C278BF7}" type="pres">
      <dgm:prSet presAssocID="{C2FD58FC-8F38-4E93-8294-18BDDDCCFA28}" presName="sibTrans" presStyleCnt="0"/>
      <dgm:spPr/>
    </dgm:pt>
    <dgm:pt modelId="{AE2F59D9-1853-4058-AC2A-C23E66F0EC0A}" type="pres">
      <dgm:prSet presAssocID="{369D3536-E679-45C2-8414-65C24B6D053A}" presName="compNode" presStyleCnt="0"/>
      <dgm:spPr/>
    </dgm:pt>
    <dgm:pt modelId="{D14375F2-8BAF-4F99-965A-8DF2073CEA53}" type="pres">
      <dgm:prSet presAssocID="{369D3536-E679-45C2-8414-65C24B6D053A}" presName="iconBgRect" presStyleLbl="bgShp" presStyleIdx="4" presStyleCnt="5"/>
      <dgm:spPr/>
    </dgm:pt>
    <dgm:pt modelId="{2886E4E5-1EFC-43A0-9CAA-F9BEC40B3326}" type="pres">
      <dgm:prSet presAssocID="{369D3536-E679-45C2-8414-65C24B6D053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ormation"/>
        </a:ext>
      </dgm:extLst>
    </dgm:pt>
    <dgm:pt modelId="{B0A350F3-61F8-4811-958A-9232512FCEF2}" type="pres">
      <dgm:prSet presAssocID="{369D3536-E679-45C2-8414-65C24B6D053A}" presName="spaceRect" presStyleCnt="0"/>
      <dgm:spPr/>
    </dgm:pt>
    <dgm:pt modelId="{306DE3AC-74C2-4725-B805-5573AED431D9}" type="pres">
      <dgm:prSet presAssocID="{369D3536-E679-45C2-8414-65C24B6D053A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40A07B0D-40EA-4992-A30C-58CE8AEF7024}" srcId="{63370F8B-00F9-476A-8D9D-A7887BE4C3D5}" destId="{4D613871-DB34-4584-B790-369349CDC40D}" srcOrd="2" destOrd="0" parTransId="{DD49F178-52A7-4D76-BA20-2895D943963C}" sibTransId="{F517F26F-3AA1-4058-8969-EED5E997BDD0}"/>
    <dgm:cxn modelId="{39D9AF0D-73F7-453E-B275-E6EEB8DD5AAE}" srcId="{63370F8B-00F9-476A-8D9D-A7887BE4C3D5}" destId="{CFC372BC-D75C-43AE-9D7A-884291FAB6E3}" srcOrd="3" destOrd="0" parTransId="{B5DEA24F-012D-4D10-AF8D-7C368C0AE1D6}" sibTransId="{C2FD58FC-8F38-4E93-8294-18BDDDCCFA28}"/>
    <dgm:cxn modelId="{8513A52C-0F41-4D90-9A57-48D511199102}" type="presOf" srcId="{63370F8B-00F9-476A-8D9D-A7887BE4C3D5}" destId="{94F677B1-56FB-4006-9A7C-293762843B1F}" srcOrd="0" destOrd="0" presId="urn:microsoft.com/office/officeart/2018/5/layout/IconCircleLabelList"/>
    <dgm:cxn modelId="{04E15D37-EB09-4ACF-AC1B-882F8BAB1DD8}" type="presOf" srcId="{CFC372BC-D75C-43AE-9D7A-884291FAB6E3}" destId="{BD51CBA4-2622-46B1-BD36-22B578298C63}" srcOrd="0" destOrd="0" presId="urn:microsoft.com/office/officeart/2018/5/layout/IconCircleLabelList"/>
    <dgm:cxn modelId="{B5BD8B4B-13C4-4B2A-9C1B-2A6000971B00}" type="presOf" srcId="{369D3536-E679-45C2-8414-65C24B6D053A}" destId="{306DE3AC-74C2-4725-B805-5573AED431D9}" srcOrd="0" destOrd="0" presId="urn:microsoft.com/office/officeart/2018/5/layout/IconCircleLabelList"/>
    <dgm:cxn modelId="{233F3B6E-766C-4256-BE79-9D19C46C9237}" type="presOf" srcId="{550AE7E4-F84A-4FAB-9E66-57E95BBA73C0}" destId="{64375C57-E130-4A2C-AD27-09B7191DE0FB}" srcOrd="0" destOrd="0" presId="urn:microsoft.com/office/officeart/2018/5/layout/IconCircleLabelList"/>
    <dgm:cxn modelId="{D2293451-F334-4112-8591-4A1314E7CFE7}" srcId="{63370F8B-00F9-476A-8D9D-A7887BE4C3D5}" destId="{550AE7E4-F84A-4FAB-9E66-57E95BBA73C0}" srcOrd="0" destOrd="0" parTransId="{2CDD2445-1F61-4C90-8CED-0B0D0A891DC7}" sibTransId="{525D7605-85CD-41DB-848F-4F38FC329828}"/>
    <dgm:cxn modelId="{6711038D-041F-413D-A1F8-4C17BE4C800F}" srcId="{63370F8B-00F9-476A-8D9D-A7887BE4C3D5}" destId="{F2FEAA7E-6D02-40C2-846D-4D4D21DCF673}" srcOrd="1" destOrd="0" parTransId="{4DDA2D4A-62E6-4C3D-905E-E0D3F0597AA1}" sibTransId="{CDAE8A25-7BC0-4742-9F5A-8471CAB1642A}"/>
    <dgm:cxn modelId="{F6FCB0A9-3808-4A16-9225-503370CFB69C}" srcId="{63370F8B-00F9-476A-8D9D-A7887BE4C3D5}" destId="{369D3536-E679-45C2-8414-65C24B6D053A}" srcOrd="4" destOrd="0" parTransId="{46088EC6-2AFE-4917-BC30-ECA2C22619AF}" sibTransId="{E13B2ECA-362D-49A8-86AE-7DB9D5EAC942}"/>
    <dgm:cxn modelId="{523649B9-7861-4127-846C-6D0B41AD7C99}" type="presOf" srcId="{F2FEAA7E-6D02-40C2-846D-4D4D21DCF673}" destId="{6CBF0CFE-B98B-45F5-9197-4DFBDA04D6F2}" srcOrd="0" destOrd="0" presId="urn:microsoft.com/office/officeart/2018/5/layout/IconCircleLabelList"/>
    <dgm:cxn modelId="{FFFE29D5-B138-45BC-917A-22E5C0F7C964}" type="presOf" srcId="{4D613871-DB34-4584-B790-369349CDC40D}" destId="{F90EBCC2-74D9-4317-B7CC-73FBEA13E3D9}" srcOrd="0" destOrd="0" presId="urn:microsoft.com/office/officeart/2018/5/layout/IconCircleLabelList"/>
    <dgm:cxn modelId="{9086004D-9139-4D26-98D0-BBCD6343CD74}" type="presParOf" srcId="{94F677B1-56FB-4006-9A7C-293762843B1F}" destId="{83DFCAB8-0363-4BF6-BBB4-EA23D715EA19}" srcOrd="0" destOrd="0" presId="urn:microsoft.com/office/officeart/2018/5/layout/IconCircleLabelList"/>
    <dgm:cxn modelId="{80B72393-E5B3-48D0-B8BB-7E88C2987EB9}" type="presParOf" srcId="{83DFCAB8-0363-4BF6-BBB4-EA23D715EA19}" destId="{0704BBA5-03ED-4291-AB31-1E828606C47B}" srcOrd="0" destOrd="0" presId="urn:microsoft.com/office/officeart/2018/5/layout/IconCircleLabelList"/>
    <dgm:cxn modelId="{DF6D2E8C-8575-4936-BCE7-9DB64D151716}" type="presParOf" srcId="{83DFCAB8-0363-4BF6-BBB4-EA23D715EA19}" destId="{EE168769-3E61-4CD0-B1FC-BEC776E3A2D6}" srcOrd="1" destOrd="0" presId="urn:microsoft.com/office/officeart/2018/5/layout/IconCircleLabelList"/>
    <dgm:cxn modelId="{ED781B1B-A647-4811-A514-AF3C522CFE9B}" type="presParOf" srcId="{83DFCAB8-0363-4BF6-BBB4-EA23D715EA19}" destId="{16A392DF-D598-45D8-A8E0-90B12AEA03EC}" srcOrd="2" destOrd="0" presId="urn:microsoft.com/office/officeart/2018/5/layout/IconCircleLabelList"/>
    <dgm:cxn modelId="{FA21ADA0-193C-44CC-85F5-6E3D84CF7BA9}" type="presParOf" srcId="{83DFCAB8-0363-4BF6-BBB4-EA23D715EA19}" destId="{64375C57-E130-4A2C-AD27-09B7191DE0FB}" srcOrd="3" destOrd="0" presId="urn:microsoft.com/office/officeart/2018/5/layout/IconCircleLabelList"/>
    <dgm:cxn modelId="{C3836044-B820-4C93-846A-E7C022D17EEA}" type="presParOf" srcId="{94F677B1-56FB-4006-9A7C-293762843B1F}" destId="{30FD7666-0FEE-456E-9F50-35C534B75ECA}" srcOrd="1" destOrd="0" presId="urn:microsoft.com/office/officeart/2018/5/layout/IconCircleLabelList"/>
    <dgm:cxn modelId="{14CB402E-E576-4E56-B502-DE209C44ED51}" type="presParOf" srcId="{94F677B1-56FB-4006-9A7C-293762843B1F}" destId="{6D9C29C1-6699-47A5-8AD9-164458AAEB99}" srcOrd="2" destOrd="0" presId="urn:microsoft.com/office/officeart/2018/5/layout/IconCircleLabelList"/>
    <dgm:cxn modelId="{47ECF752-FC51-43EF-BA16-978ACB5A6349}" type="presParOf" srcId="{6D9C29C1-6699-47A5-8AD9-164458AAEB99}" destId="{9499E784-D430-4B5B-BB68-898D47A6D724}" srcOrd="0" destOrd="0" presId="urn:microsoft.com/office/officeart/2018/5/layout/IconCircleLabelList"/>
    <dgm:cxn modelId="{CA0B6B91-53CD-4991-A724-A660799766ED}" type="presParOf" srcId="{6D9C29C1-6699-47A5-8AD9-164458AAEB99}" destId="{AC74CBAC-2295-4B3A-9368-2326FC88780F}" srcOrd="1" destOrd="0" presId="urn:microsoft.com/office/officeart/2018/5/layout/IconCircleLabelList"/>
    <dgm:cxn modelId="{7D31CF3D-4D02-4BEC-9814-31C5F616F855}" type="presParOf" srcId="{6D9C29C1-6699-47A5-8AD9-164458AAEB99}" destId="{3E20651C-D6F5-40DB-BBA1-AD0DB49D9DBC}" srcOrd="2" destOrd="0" presId="urn:microsoft.com/office/officeart/2018/5/layout/IconCircleLabelList"/>
    <dgm:cxn modelId="{835418D4-3E10-4B8B-9C38-FC555DBC79FC}" type="presParOf" srcId="{6D9C29C1-6699-47A5-8AD9-164458AAEB99}" destId="{6CBF0CFE-B98B-45F5-9197-4DFBDA04D6F2}" srcOrd="3" destOrd="0" presId="urn:microsoft.com/office/officeart/2018/5/layout/IconCircleLabelList"/>
    <dgm:cxn modelId="{53F3D3AB-9C0B-41D3-906F-59B02DE4E2DE}" type="presParOf" srcId="{94F677B1-56FB-4006-9A7C-293762843B1F}" destId="{B611D2B2-69C8-474B-A343-5B72012FBA65}" srcOrd="3" destOrd="0" presId="urn:microsoft.com/office/officeart/2018/5/layout/IconCircleLabelList"/>
    <dgm:cxn modelId="{7AE35771-B7E0-4D5B-9766-AE6F9686CF3A}" type="presParOf" srcId="{94F677B1-56FB-4006-9A7C-293762843B1F}" destId="{3AE48CC4-F005-42A5-9DE3-D020EA7A22A4}" srcOrd="4" destOrd="0" presId="urn:microsoft.com/office/officeart/2018/5/layout/IconCircleLabelList"/>
    <dgm:cxn modelId="{691B5C83-4B1A-4F60-BB29-B33232F5754C}" type="presParOf" srcId="{3AE48CC4-F005-42A5-9DE3-D020EA7A22A4}" destId="{3E37AF51-8486-4892-93C4-4E18CCBC07E8}" srcOrd="0" destOrd="0" presId="urn:microsoft.com/office/officeart/2018/5/layout/IconCircleLabelList"/>
    <dgm:cxn modelId="{31024126-DFC4-49CE-BBC5-8B2965F7D45D}" type="presParOf" srcId="{3AE48CC4-F005-42A5-9DE3-D020EA7A22A4}" destId="{7A5485DA-9E10-4C62-AEA0-20C87DCEE162}" srcOrd="1" destOrd="0" presId="urn:microsoft.com/office/officeart/2018/5/layout/IconCircleLabelList"/>
    <dgm:cxn modelId="{BA548B28-1D33-41BA-8C0F-1D6C22B43ED2}" type="presParOf" srcId="{3AE48CC4-F005-42A5-9DE3-D020EA7A22A4}" destId="{473CCAF0-81F6-4782-B5D7-CC27801D3BF8}" srcOrd="2" destOrd="0" presId="urn:microsoft.com/office/officeart/2018/5/layout/IconCircleLabelList"/>
    <dgm:cxn modelId="{C05FB92E-1BD6-477B-B5E2-999672E0FC31}" type="presParOf" srcId="{3AE48CC4-F005-42A5-9DE3-D020EA7A22A4}" destId="{F90EBCC2-74D9-4317-B7CC-73FBEA13E3D9}" srcOrd="3" destOrd="0" presId="urn:microsoft.com/office/officeart/2018/5/layout/IconCircleLabelList"/>
    <dgm:cxn modelId="{1FDACDF5-AFA7-4F84-B2C6-BF0900844923}" type="presParOf" srcId="{94F677B1-56FB-4006-9A7C-293762843B1F}" destId="{4AF8FBA0-6011-4275-AA57-B024BD67EE01}" srcOrd="5" destOrd="0" presId="urn:microsoft.com/office/officeart/2018/5/layout/IconCircleLabelList"/>
    <dgm:cxn modelId="{199AD271-1631-45AB-A6DE-4D172C85A34B}" type="presParOf" srcId="{94F677B1-56FB-4006-9A7C-293762843B1F}" destId="{758ADAF1-A5F3-4F21-94EE-5E06C8A515B1}" srcOrd="6" destOrd="0" presId="urn:microsoft.com/office/officeart/2018/5/layout/IconCircleLabelList"/>
    <dgm:cxn modelId="{B55258B7-B8FF-47FA-8B43-76EDD3E0C2EE}" type="presParOf" srcId="{758ADAF1-A5F3-4F21-94EE-5E06C8A515B1}" destId="{596D4C67-400E-403A-BFA4-9C97DE8307C6}" srcOrd="0" destOrd="0" presId="urn:microsoft.com/office/officeart/2018/5/layout/IconCircleLabelList"/>
    <dgm:cxn modelId="{5AF3D92E-66E4-42F9-B89E-8CD403754335}" type="presParOf" srcId="{758ADAF1-A5F3-4F21-94EE-5E06C8A515B1}" destId="{7BD6F52F-B0C1-43BD-8596-C73F9DAA1848}" srcOrd="1" destOrd="0" presId="urn:microsoft.com/office/officeart/2018/5/layout/IconCircleLabelList"/>
    <dgm:cxn modelId="{87A0280B-0C32-4FB6-A755-0AFADCD61A5F}" type="presParOf" srcId="{758ADAF1-A5F3-4F21-94EE-5E06C8A515B1}" destId="{9FFA0959-8B23-4C95-B423-35D6070CDE02}" srcOrd="2" destOrd="0" presId="urn:microsoft.com/office/officeart/2018/5/layout/IconCircleLabelList"/>
    <dgm:cxn modelId="{7DBB688B-C4C1-496D-BE60-D207548F73C7}" type="presParOf" srcId="{758ADAF1-A5F3-4F21-94EE-5E06C8A515B1}" destId="{BD51CBA4-2622-46B1-BD36-22B578298C63}" srcOrd="3" destOrd="0" presId="urn:microsoft.com/office/officeart/2018/5/layout/IconCircleLabelList"/>
    <dgm:cxn modelId="{3F38AF63-717A-429B-929D-5725BBFCB8E7}" type="presParOf" srcId="{94F677B1-56FB-4006-9A7C-293762843B1F}" destId="{8656EF01-DC1B-4283-B32C-B2ED9C278BF7}" srcOrd="7" destOrd="0" presId="urn:microsoft.com/office/officeart/2018/5/layout/IconCircleLabelList"/>
    <dgm:cxn modelId="{EAE18480-D062-4073-BFD1-E3B4DA200FC0}" type="presParOf" srcId="{94F677B1-56FB-4006-9A7C-293762843B1F}" destId="{AE2F59D9-1853-4058-AC2A-C23E66F0EC0A}" srcOrd="8" destOrd="0" presId="urn:microsoft.com/office/officeart/2018/5/layout/IconCircleLabelList"/>
    <dgm:cxn modelId="{5EA9B22B-E9B3-44FE-B5ED-B98802B04A0F}" type="presParOf" srcId="{AE2F59D9-1853-4058-AC2A-C23E66F0EC0A}" destId="{D14375F2-8BAF-4F99-965A-8DF2073CEA53}" srcOrd="0" destOrd="0" presId="urn:microsoft.com/office/officeart/2018/5/layout/IconCircleLabelList"/>
    <dgm:cxn modelId="{5E84E802-0440-49F7-8218-5FDF4DBA0A7C}" type="presParOf" srcId="{AE2F59D9-1853-4058-AC2A-C23E66F0EC0A}" destId="{2886E4E5-1EFC-43A0-9CAA-F9BEC40B3326}" srcOrd="1" destOrd="0" presId="urn:microsoft.com/office/officeart/2018/5/layout/IconCircleLabelList"/>
    <dgm:cxn modelId="{8374B386-4A9D-41AA-93DC-FF4610919E1D}" type="presParOf" srcId="{AE2F59D9-1853-4058-AC2A-C23E66F0EC0A}" destId="{B0A350F3-61F8-4811-958A-9232512FCEF2}" srcOrd="2" destOrd="0" presId="urn:microsoft.com/office/officeart/2018/5/layout/IconCircleLabelList"/>
    <dgm:cxn modelId="{74C88F3C-946E-4FEA-B98D-1F3D46C89276}" type="presParOf" srcId="{AE2F59D9-1853-4058-AC2A-C23E66F0EC0A}" destId="{306DE3AC-74C2-4725-B805-5573AED431D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1F74CA-6A95-41F3-85FE-B51B7F36B456}">
      <dsp:nvSpPr>
        <dsp:cNvPr id="0" name=""/>
        <dsp:cNvSpPr/>
      </dsp:nvSpPr>
      <dsp:spPr>
        <a:xfrm>
          <a:off x="3391" y="2015775"/>
          <a:ext cx="9430376" cy="176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Measured Boot</a:t>
          </a:r>
        </a:p>
      </dsp:txBody>
      <dsp:txXfrm>
        <a:off x="55188" y="2067572"/>
        <a:ext cx="9326782" cy="1664893"/>
      </dsp:txXfrm>
    </dsp:sp>
    <dsp:sp modelId="{AF888CCE-2DAF-4A16-8CFA-A8BB4DF02175}">
      <dsp:nvSpPr>
        <dsp:cNvPr id="0" name=""/>
        <dsp:cNvSpPr/>
      </dsp:nvSpPr>
      <dsp:spPr>
        <a:xfrm>
          <a:off x="3391" y="336"/>
          <a:ext cx="2976760" cy="176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Secure Boot</a:t>
          </a:r>
        </a:p>
      </dsp:txBody>
      <dsp:txXfrm>
        <a:off x="55188" y="52133"/>
        <a:ext cx="2873166" cy="1664893"/>
      </dsp:txXfrm>
    </dsp:sp>
    <dsp:sp modelId="{7BB6FBCB-8B81-42B0-AC6D-D522360EBACB}">
      <dsp:nvSpPr>
        <dsp:cNvPr id="0" name=""/>
        <dsp:cNvSpPr/>
      </dsp:nvSpPr>
      <dsp:spPr>
        <a:xfrm>
          <a:off x="3230199" y="336"/>
          <a:ext cx="2976760" cy="176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Early Launch Anti Malware ELAM</a:t>
          </a:r>
        </a:p>
      </dsp:txBody>
      <dsp:txXfrm>
        <a:off x="3281996" y="52133"/>
        <a:ext cx="2873166" cy="1664893"/>
      </dsp:txXfrm>
    </dsp:sp>
    <dsp:sp modelId="{A0617CBD-8EF8-4143-BD8E-B7DBF8735895}">
      <dsp:nvSpPr>
        <dsp:cNvPr id="0" name=""/>
        <dsp:cNvSpPr/>
      </dsp:nvSpPr>
      <dsp:spPr>
        <a:xfrm>
          <a:off x="6457007" y="336"/>
          <a:ext cx="2976760" cy="176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Trusted Boot</a:t>
          </a:r>
        </a:p>
      </dsp:txBody>
      <dsp:txXfrm>
        <a:off x="6508804" y="52133"/>
        <a:ext cx="2873166" cy="166489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4F8F5-A037-44BF-9167-78D149930588}">
      <dsp:nvSpPr>
        <dsp:cNvPr id="0" name=""/>
        <dsp:cNvSpPr/>
      </dsp:nvSpPr>
      <dsp:spPr>
        <a:xfrm>
          <a:off x="1771712" y="148415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1BF96-CE23-48F9-81E6-E05B01C5AF5B}">
      <dsp:nvSpPr>
        <dsp:cNvPr id="0" name=""/>
        <dsp:cNvSpPr/>
      </dsp:nvSpPr>
      <dsp:spPr>
        <a:xfrm>
          <a:off x="367712" y="1793198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Final Settings Applied</a:t>
          </a:r>
        </a:p>
      </dsp:txBody>
      <dsp:txXfrm>
        <a:off x="367712" y="1793198"/>
        <a:ext cx="4320000" cy="648000"/>
      </dsp:txXfrm>
    </dsp:sp>
    <dsp:sp modelId="{8E90C032-33B7-4EBF-9E61-E1CFDE86C839}">
      <dsp:nvSpPr>
        <dsp:cNvPr id="0" name=""/>
        <dsp:cNvSpPr/>
      </dsp:nvSpPr>
      <dsp:spPr>
        <a:xfrm>
          <a:off x="367712" y="2502957"/>
          <a:ext cx="4320000" cy="733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0D46E-367C-4AA4-948E-51D5F5C55189}">
      <dsp:nvSpPr>
        <dsp:cNvPr id="0" name=""/>
        <dsp:cNvSpPr/>
      </dsp:nvSpPr>
      <dsp:spPr>
        <a:xfrm>
          <a:off x="6847712" y="148415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7FD5B-BB1E-4E7D-915A-9B0AC1181699}">
      <dsp:nvSpPr>
        <dsp:cNvPr id="0" name=""/>
        <dsp:cNvSpPr/>
      </dsp:nvSpPr>
      <dsp:spPr>
        <a:xfrm>
          <a:off x="5443712" y="1793198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OOBE boot phase</a:t>
          </a:r>
        </a:p>
      </dsp:txBody>
      <dsp:txXfrm>
        <a:off x="5443712" y="1793198"/>
        <a:ext cx="4320000" cy="648000"/>
      </dsp:txXfrm>
    </dsp:sp>
    <dsp:sp modelId="{9D9702D9-D374-404E-8E17-B2C79F7586BB}">
      <dsp:nvSpPr>
        <dsp:cNvPr id="0" name=""/>
        <dsp:cNvSpPr/>
      </dsp:nvSpPr>
      <dsp:spPr>
        <a:xfrm>
          <a:off x="5443712" y="2502957"/>
          <a:ext cx="4320000" cy="733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Out of box experience</a:t>
          </a:r>
        </a:p>
      </dsp:txBody>
      <dsp:txXfrm>
        <a:off x="5443712" y="2502957"/>
        <a:ext cx="4320000" cy="7334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8018D8-FF16-46D1-843B-68567EC06DB3}">
      <dsp:nvSpPr>
        <dsp:cNvPr id="0" name=""/>
        <dsp:cNvSpPr/>
      </dsp:nvSpPr>
      <dsp:spPr>
        <a:xfrm>
          <a:off x="1236" y="85031"/>
          <a:ext cx="4340979" cy="2756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523B85-5FA1-4332-AB6E-9B16797D17C5}">
      <dsp:nvSpPr>
        <dsp:cNvPr id="0" name=""/>
        <dsp:cNvSpPr/>
      </dsp:nvSpPr>
      <dsp:spPr>
        <a:xfrm>
          <a:off x="483567" y="543245"/>
          <a:ext cx="4340979" cy="2756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Symptom: </a:t>
          </a:r>
          <a:r>
            <a:rPr lang="en-US" sz="2800" b="0" kern="1200" dirty="0"/>
            <a:t>Start Menu and/or Taskbar layout customizations are not applied if </a:t>
          </a:r>
          <a:r>
            <a:rPr lang="en-US" sz="2800" b="0" kern="1200" dirty="0" err="1"/>
            <a:t>CopyProfile</a:t>
          </a:r>
          <a:r>
            <a:rPr lang="en-US" sz="2800" b="0" kern="1200" dirty="0"/>
            <a:t> option is used in an answer file during Sysprep</a:t>
          </a:r>
        </a:p>
      </dsp:txBody>
      <dsp:txXfrm>
        <a:off x="564303" y="623981"/>
        <a:ext cx="4179507" cy="2595049"/>
      </dsp:txXfrm>
    </dsp:sp>
    <dsp:sp modelId="{991566A4-EC10-4C60-A40C-0807E5A12689}">
      <dsp:nvSpPr>
        <dsp:cNvPr id="0" name=""/>
        <dsp:cNvSpPr/>
      </dsp:nvSpPr>
      <dsp:spPr>
        <a:xfrm>
          <a:off x="5306878" y="85031"/>
          <a:ext cx="4340979" cy="2756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E9D11-EB02-4F86-AEF5-A79E5AFA70ED}">
      <dsp:nvSpPr>
        <dsp:cNvPr id="0" name=""/>
        <dsp:cNvSpPr/>
      </dsp:nvSpPr>
      <dsp:spPr>
        <a:xfrm>
          <a:off x="5789209" y="543245"/>
          <a:ext cx="4340979" cy="2756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Resolution</a:t>
          </a:r>
          <a:r>
            <a:rPr lang="en-US" sz="2800" kern="1200"/>
            <a:t>: CopyProfile is no longer supported when attempting to customize Start Menu or taskbar with a layoutmodification.xml.</a:t>
          </a:r>
        </a:p>
      </dsp:txBody>
      <dsp:txXfrm>
        <a:off x="5869945" y="623981"/>
        <a:ext cx="4179507" cy="25950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2D39AB-E644-4A0A-AFC4-FB6BBC9633AA}">
      <dsp:nvSpPr>
        <dsp:cNvPr id="0" name=""/>
        <dsp:cNvSpPr/>
      </dsp:nvSpPr>
      <dsp:spPr>
        <a:xfrm>
          <a:off x="805924" y="508256"/>
          <a:ext cx="1256817" cy="125681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F05E6-D797-44CE-9EE2-2B8FCB55F0AC}">
      <dsp:nvSpPr>
        <dsp:cNvPr id="0" name=""/>
        <dsp:cNvSpPr/>
      </dsp:nvSpPr>
      <dsp:spPr>
        <a:xfrm>
          <a:off x="1073770" y="776103"/>
          <a:ext cx="721124" cy="7211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66173C-5393-4B0B-A7A4-C53516372011}">
      <dsp:nvSpPr>
        <dsp:cNvPr id="0" name=""/>
        <dsp:cNvSpPr/>
      </dsp:nvSpPr>
      <dsp:spPr>
        <a:xfrm>
          <a:off x="404154" y="2156542"/>
          <a:ext cx="206035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dirty="0"/>
            <a:t>TPM 2.0</a:t>
          </a:r>
        </a:p>
      </dsp:txBody>
      <dsp:txXfrm>
        <a:off x="404154" y="2156542"/>
        <a:ext cx="2060357" cy="720000"/>
      </dsp:txXfrm>
    </dsp:sp>
    <dsp:sp modelId="{313EBF7E-8EF4-45AA-BCE4-7A54D3D7B8C7}">
      <dsp:nvSpPr>
        <dsp:cNvPr id="0" name=""/>
        <dsp:cNvSpPr/>
      </dsp:nvSpPr>
      <dsp:spPr>
        <a:xfrm>
          <a:off x="3226843" y="508256"/>
          <a:ext cx="1256817" cy="125681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114929-DE25-4F57-844F-DD7AD9F3FD11}">
      <dsp:nvSpPr>
        <dsp:cNvPr id="0" name=""/>
        <dsp:cNvSpPr/>
      </dsp:nvSpPr>
      <dsp:spPr>
        <a:xfrm>
          <a:off x="3494690" y="776103"/>
          <a:ext cx="721124" cy="7211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F21AA5-AF70-4EBA-A01F-E0445128922B}">
      <dsp:nvSpPr>
        <dsp:cNvPr id="0" name=""/>
        <dsp:cNvSpPr/>
      </dsp:nvSpPr>
      <dsp:spPr>
        <a:xfrm>
          <a:off x="2825074" y="2156542"/>
          <a:ext cx="206035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Network Unlock for Bitlocker</a:t>
          </a:r>
        </a:p>
      </dsp:txBody>
      <dsp:txXfrm>
        <a:off x="2825074" y="2156542"/>
        <a:ext cx="2060357" cy="720000"/>
      </dsp:txXfrm>
    </dsp:sp>
    <dsp:sp modelId="{18A831C5-D37C-4446-8CE2-29A05828EC20}">
      <dsp:nvSpPr>
        <dsp:cNvPr id="0" name=""/>
        <dsp:cNvSpPr/>
      </dsp:nvSpPr>
      <dsp:spPr>
        <a:xfrm>
          <a:off x="5647763" y="508256"/>
          <a:ext cx="1256817" cy="125681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D01E4D-D56F-4ACD-AF73-F7B5099E82D4}">
      <dsp:nvSpPr>
        <dsp:cNvPr id="0" name=""/>
        <dsp:cNvSpPr/>
      </dsp:nvSpPr>
      <dsp:spPr>
        <a:xfrm>
          <a:off x="5915609" y="776103"/>
          <a:ext cx="721124" cy="7211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EDB9BD-E7EB-4C09-BEAF-064085B1E767}">
      <dsp:nvSpPr>
        <dsp:cNvPr id="0" name=""/>
        <dsp:cNvSpPr/>
      </dsp:nvSpPr>
      <dsp:spPr>
        <a:xfrm>
          <a:off x="5245993" y="2156542"/>
          <a:ext cx="206035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Credential Guard</a:t>
          </a:r>
        </a:p>
      </dsp:txBody>
      <dsp:txXfrm>
        <a:off x="5245993" y="2156542"/>
        <a:ext cx="2060357" cy="720000"/>
      </dsp:txXfrm>
    </dsp:sp>
    <dsp:sp modelId="{10ACFEC8-96FC-4BB2-BA8F-CA472A9EF5C2}">
      <dsp:nvSpPr>
        <dsp:cNvPr id="0" name=""/>
        <dsp:cNvSpPr/>
      </dsp:nvSpPr>
      <dsp:spPr>
        <a:xfrm>
          <a:off x="8068682" y="508256"/>
          <a:ext cx="1256817" cy="1256817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C5414C-7CE2-4AC6-83B5-2FEAD3F48D43}">
      <dsp:nvSpPr>
        <dsp:cNvPr id="0" name=""/>
        <dsp:cNvSpPr/>
      </dsp:nvSpPr>
      <dsp:spPr>
        <a:xfrm>
          <a:off x="8336529" y="776103"/>
          <a:ext cx="721124" cy="7211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A130B-376D-474F-A48F-E198A2A36112}">
      <dsp:nvSpPr>
        <dsp:cNvPr id="0" name=""/>
        <dsp:cNvSpPr/>
      </dsp:nvSpPr>
      <dsp:spPr>
        <a:xfrm>
          <a:off x="7666913" y="2156542"/>
          <a:ext cx="206035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Device Guard</a:t>
          </a:r>
        </a:p>
      </dsp:txBody>
      <dsp:txXfrm>
        <a:off x="7666913" y="2156542"/>
        <a:ext cx="2060357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DDAA3-AC95-4951-8B50-D20739D654EE}">
      <dsp:nvSpPr>
        <dsp:cNvPr id="0" name=""/>
        <dsp:cNvSpPr/>
      </dsp:nvSpPr>
      <dsp:spPr>
        <a:xfrm>
          <a:off x="653462" y="272330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99DA6-36C8-4FF7-9F83-24C0BDBB7F15}">
      <dsp:nvSpPr>
        <dsp:cNvPr id="0" name=""/>
        <dsp:cNvSpPr/>
      </dsp:nvSpPr>
      <dsp:spPr>
        <a:xfrm>
          <a:off x="1041025" y="659893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856982-3ED0-4AC5-AC62-8A981A548383}">
      <dsp:nvSpPr>
        <dsp:cNvPr id="0" name=""/>
        <dsp:cNvSpPr/>
      </dsp:nvSpPr>
      <dsp:spPr>
        <a:xfrm>
          <a:off x="72118" y="2657331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Recommend doing this before Win10 upgrade</a:t>
          </a:r>
        </a:p>
      </dsp:txBody>
      <dsp:txXfrm>
        <a:off x="72118" y="2657331"/>
        <a:ext cx="2981250" cy="720000"/>
      </dsp:txXfrm>
    </dsp:sp>
    <dsp:sp modelId="{8737DDE1-9A6B-4F5D-BBF2-E8D274D1840A}">
      <dsp:nvSpPr>
        <dsp:cNvPr id="0" name=""/>
        <dsp:cNvSpPr/>
      </dsp:nvSpPr>
      <dsp:spPr>
        <a:xfrm>
          <a:off x="4156431" y="272330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79010-C787-4D44-B774-62DCE91981F5}">
      <dsp:nvSpPr>
        <dsp:cNvPr id="0" name=""/>
        <dsp:cNvSpPr/>
      </dsp:nvSpPr>
      <dsp:spPr>
        <a:xfrm>
          <a:off x="4543993" y="659893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3DA8E8-8995-4B70-B614-E9A61932A3C7}">
      <dsp:nvSpPr>
        <dsp:cNvPr id="0" name=""/>
        <dsp:cNvSpPr/>
      </dsp:nvSpPr>
      <dsp:spPr>
        <a:xfrm>
          <a:off x="3575087" y="2657331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At least once a year</a:t>
          </a:r>
        </a:p>
      </dsp:txBody>
      <dsp:txXfrm>
        <a:off x="3575087" y="2657331"/>
        <a:ext cx="2981250" cy="720000"/>
      </dsp:txXfrm>
    </dsp:sp>
    <dsp:sp modelId="{41AA2611-501F-455F-A272-8524C02774D0}">
      <dsp:nvSpPr>
        <dsp:cNvPr id="0" name=""/>
        <dsp:cNvSpPr/>
      </dsp:nvSpPr>
      <dsp:spPr>
        <a:xfrm>
          <a:off x="7659400" y="272330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8110C-BF29-45E3-9D16-EC6B7EF668FB}">
      <dsp:nvSpPr>
        <dsp:cNvPr id="0" name=""/>
        <dsp:cNvSpPr/>
      </dsp:nvSpPr>
      <dsp:spPr>
        <a:xfrm>
          <a:off x="8046962" y="659893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4E9DE-1ECA-474E-8F0A-05EBE48C07BE}">
      <dsp:nvSpPr>
        <dsp:cNvPr id="0" name=""/>
        <dsp:cNvSpPr/>
      </dsp:nvSpPr>
      <dsp:spPr>
        <a:xfrm>
          <a:off x="7078056" y="2657331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Why?</a:t>
          </a:r>
        </a:p>
      </dsp:txBody>
      <dsp:txXfrm>
        <a:off x="7078056" y="2657331"/>
        <a:ext cx="298125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C6C16-3739-4838-B73E-86E9D5FA4FA0}">
      <dsp:nvSpPr>
        <dsp:cNvPr id="0" name=""/>
        <dsp:cNvSpPr/>
      </dsp:nvSpPr>
      <dsp:spPr>
        <a:xfrm>
          <a:off x="0" y="0"/>
          <a:ext cx="5563419" cy="1446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Spectre/Meltdown microcode</a:t>
          </a:r>
        </a:p>
      </dsp:txBody>
      <dsp:txXfrm>
        <a:off x="42353" y="42353"/>
        <a:ext cx="4003014" cy="1361348"/>
      </dsp:txXfrm>
    </dsp:sp>
    <dsp:sp modelId="{99438D70-9CF7-4D09-A5B8-3C07B2819EB1}">
      <dsp:nvSpPr>
        <dsp:cNvPr id="0" name=""/>
        <dsp:cNvSpPr/>
      </dsp:nvSpPr>
      <dsp:spPr>
        <a:xfrm>
          <a:off x="490889" y="1687063"/>
          <a:ext cx="5563419" cy="1446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555074"/>
                <a:satOff val="-8227"/>
                <a:lumOff val="-3137"/>
                <a:alphaOff val="0"/>
                <a:tint val="98000"/>
                <a:lumMod val="100000"/>
              </a:schemeClr>
            </a:gs>
            <a:gs pos="100000">
              <a:schemeClr val="accent2">
                <a:hueOff val="-1555074"/>
                <a:satOff val="-8227"/>
                <a:lumOff val="-3137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TPM vulnerbility in 2017</a:t>
          </a:r>
        </a:p>
      </dsp:txBody>
      <dsp:txXfrm>
        <a:off x="533242" y="1729416"/>
        <a:ext cx="4047887" cy="1361348"/>
      </dsp:txXfrm>
    </dsp:sp>
    <dsp:sp modelId="{CBFC2DDE-C749-4019-A66E-94F60D0469E3}">
      <dsp:nvSpPr>
        <dsp:cNvPr id="0" name=""/>
        <dsp:cNvSpPr/>
      </dsp:nvSpPr>
      <dsp:spPr>
        <a:xfrm>
          <a:off x="981779" y="3374127"/>
          <a:ext cx="5563419" cy="1446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3110148"/>
                <a:satOff val="-16453"/>
                <a:lumOff val="-6274"/>
                <a:alphaOff val="0"/>
                <a:tint val="98000"/>
                <a:lumMod val="100000"/>
              </a:schemeClr>
            </a:gs>
            <a:gs pos="100000">
              <a:schemeClr val="accent2">
                <a:hueOff val="-3110148"/>
                <a:satOff val="-16453"/>
                <a:lumOff val="-6274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Latest trusted keys and certificates for Secure Boot</a:t>
          </a:r>
        </a:p>
      </dsp:txBody>
      <dsp:txXfrm>
        <a:off x="1024132" y="3416480"/>
        <a:ext cx="4047887" cy="1361348"/>
      </dsp:txXfrm>
    </dsp:sp>
    <dsp:sp modelId="{05B7C03A-D6B7-4E61-BDB8-6C20CDCC0C7A}">
      <dsp:nvSpPr>
        <dsp:cNvPr id="0" name=""/>
        <dsp:cNvSpPr/>
      </dsp:nvSpPr>
      <dsp:spPr>
        <a:xfrm>
          <a:off x="4623483" y="1096591"/>
          <a:ext cx="939935" cy="93993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834968" y="1096591"/>
        <a:ext cx="516965" cy="707301"/>
      </dsp:txXfrm>
    </dsp:sp>
    <dsp:sp modelId="{BCE81C49-A863-45DB-8610-7A6DBEED3514}">
      <dsp:nvSpPr>
        <dsp:cNvPr id="0" name=""/>
        <dsp:cNvSpPr/>
      </dsp:nvSpPr>
      <dsp:spPr>
        <a:xfrm>
          <a:off x="5114373" y="2774014"/>
          <a:ext cx="939935" cy="93993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3871361"/>
            <a:satOff val="-19132"/>
            <a:lumOff val="-1925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-3871361"/>
              <a:satOff val="-19132"/>
              <a:lumOff val="-19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325858" y="2774014"/>
        <a:ext cx="516965" cy="7073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A94014-4CB2-4C31-AC61-C8A9E8CBD1AE}">
      <dsp:nvSpPr>
        <dsp:cNvPr id="0" name=""/>
        <dsp:cNvSpPr/>
      </dsp:nvSpPr>
      <dsp:spPr>
        <a:xfrm>
          <a:off x="1771712" y="148415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9C39E-BE29-4459-B96B-02C8A6F0B3E7}">
      <dsp:nvSpPr>
        <dsp:cNvPr id="0" name=""/>
        <dsp:cNvSpPr/>
      </dsp:nvSpPr>
      <dsp:spPr>
        <a:xfrm>
          <a:off x="367712" y="1793198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Supported methods</a:t>
          </a:r>
        </a:p>
      </dsp:txBody>
      <dsp:txXfrm>
        <a:off x="367712" y="1793198"/>
        <a:ext cx="4320000" cy="648000"/>
      </dsp:txXfrm>
    </dsp:sp>
    <dsp:sp modelId="{F37D3296-2D1F-4BED-ADB8-A7844A8FF006}">
      <dsp:nvSpPr>
        <dsp:cNvPr id="0" name=""/>
        <dsp:cNvSpPr/>
      </dsp:nvSpPr>
      <dsp:spPr>
        <a:xfrm>
          <a:off x="367712" y="2502957"/>
          <a:ext cx="4320000" cy="733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Create XML file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Apply with GPO or DISM</a:t>
          </a:r>
        </a:p>
      </dsp:txBody>
      <dsp:txXfrm>
        <a:off x="367712" y="2502957"/>
        <a:ext cx="4320000" cy="733426"/>
      </dsp:txXfrm>
    </dsp:sp>
    <dsp:sp modelId="{FE1ECA72-DE9C-4DBC-85A6-3D975A2E3E44}">
      <dsp:nvSpPr>
        <dsp:cNvPr id="0" name=""/>
        <dsp:cNvSpPr/>
      </dsp:nvSpPr>
      <dsp:spPr>
        <a:xfrm>
          <a:off x="6847712" y="148415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76367E-69FB-4478-9DCB-C5C8EAE80409}">
      <dsp:nvSpPr>
        <dsp:cNvPr id="0" name=""/>
        <dsp:cNvSpPr/>
      </dsp:nvSpPr>
      <dsp:spPr>
        <a:xfrm>
          <a:off x="5443712" y="1793198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Why the change?</a:t>
          </a:r>
        </a:p>
      </dsp:txBody>
      <dsp:txXfrm>
        <a:off x="5443712" y="1793198"/>
        <a:ext cx="4320000" cy="648000"/>
      </dsp:txXfrm>
    </dsp:sp>
    <dsp:sp modelId="{4DB6FEB6-878F-40A3-AE74-15088C8F7019}">
      <dsp:nvSpPr>
        <dsp:cNvPr id="0" name=""/>
        <dsp:cNvSpPr/>
      </dsp:nvSpPr>
      <dsp:spPr>
        <a:xfrm>
          <a:off x="5443712" y="2502957"/>
          <a:ext cx="4320000" cy="733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Malware</a:t>
          </a:r>
        </a:p>
      </dsp:txBody>
      <dsp:txXfrm>
        <a:off x="5443712" y="2502957"/>
        <a:ext cx="4320000" cy="7334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33925-5FFC-4576-9E7E-5FCD7BA431D9}">
      <dsp:nvSpPr>
        <dsp:cNvPr id="0" name=""/>
        <dsp:cNvSpPr/>
      </dsp:nvSpPr>
      <dsp:spPr>
        <a:xfrm>
          <a:off x="1674" y="2812"/>
          <a:ext cx="10359850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Pay Attention to TPM</a:t>
          </a:r>
        </a:p>
      </dsp:txBody>
      <dsp:txXfrm>
        <a:off x="49211" y="50349"/>
        <a:ext cx="10264776" cy="1527961"/>
      </dsp:txXfrm>
    </dsp:sp>
    <dsp:sp modelId="{336971ED-C182-49EA-823C-2A669846F112}">
      <dsp:nvSpPr>
        <dsp:cNvPr id="0" name=""/>
        <dsp:cNvSpPr/>
      </dsp:nvSpPr>
      <dsp:spPr>
        <a:xfrm>
          <a:off x="1674" y="1805786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Windows 10 needs to own TPM</a:t>
          </a:r>
        </a:p>
      </dsp:txBody>
      <dsp:txXfrm>
        <a:off x="49211" y="1853323"/>
        <a:ext cx="2341391" cy="1527961"/>
      </dsp:txXfrm>
    </dsp:sp>
    <dsp:sp modelId="{8430FDC4-DBF6-45FB-8DA5-07B23F396C1A}">
      <dsp:nvSpPr>
        <dsp:cNvPr id="0" name=""/>
        <dsp:cNvSpPr/>
      </dsp:nvSpPr>
      <dsp:spPr>
        <a:xfrm>
          <a:off x="1674" y="3611573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49211" y="3659110"/>
        <a:ext cx="2341391" cy="1527961"/>
      </dsp:txXfrm>
    </dsp:sp>
    <dsp:sp modelId="{32E5D00B-B3EC-4690-8AA0-705CC6519278}">
      <dsp:nvSpPr>
        <dsp:cNvPr id="0" name=""/>
        <dsp:cNvSpPr/>
      </dsp:nvSpPr>
      <dsp:spPr>
        <a:xfrm>
          <a:off x="2642803" y="1805786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MBAM</a:t>
          </a:r>
        </a:p>
      </dsp:txBody>
      <dsp:txXfrm>
        <a:off x="2690340" y="1853323"/>
        <a:ext cx="2341391" cy="1527961"/>
      </dsp:txXfrm>
    </dsp:sp>
    <dsp:sp modelId="{3A6E783E-B76E-462F-AB99-E432813827DC}">
      <dsp:nvSpPr>
        <dsp:cNvPr id="0" name=""/>
        <dsp:cNvSpPr/>
      </dsp:nvSpPr>
      <dsp:spPr>
        <a:xfrm>
          <a:off x="2642803" y="3608761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Bitlocker Recovery Keys in Azure Active Directory</a:t>
          </a:r>
          <a:endParaRPr lang="en-US" sz="2400" kern="1200" dirty="0"/>
        </a:p>
      </dsp:txBody>
      <dsp:txXfrm>
        <a:off x="2690340" y="3656298"/>
        <a:ext cx="2341391" cy="1527961"/>
      </dsp:txXfrm>
    </dsp:sp>
    <dsp:sp modelId="{A69E834C-22A2-46BB-8BC9-4C6D190FFD01}">
      <dsp:nvSpPr>
        <dsp:cNvPr id="0" name=""/>
        <dsp:cNvSpPr/>
      </dsp:nvSpPr>
      <dsp:spPr>
        <a:xfrm>
          <a:off x="5283931" y="1805786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Hybrid Join</a:t>
          </a:r>
        </a:p>
      </dsp:txBody>
      <dsp:txXfrm>
        <a:off x="5331468" y="1853323"/>
        <a:ext cx="2341391" cy="1527961"/>
      </dsp:txXfrm>
    </dsp:sp>
    <dsp:sp modelId="{02A331C6-6683-4D42-A6BF-68BC8B058A4C}">
      <dsp:nvSpPr>
        <dsp:cNvPr id="0" name=""/>
        <dsp:cNvSpPr/>
      </dsp:nvSpPr>
      <dsp:spPr>
        <a:xfrm>
          <a:off x="5283931" y="3608761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5331468" y="3656298"/>
        <a:ext cx="2341391" cy="1527961"/>
      </dsp:txXfrm>
    </dsp:sp>
    <dsp:sp modelId="{AB2D2FCF-4B2E-46E0-A616-581CC251AFF2}">
      <dsp:nvSpPr>
        <dsp:cNvPr id="0" name=""/>
        <dsp:cNvSpPr/>
      </dsp:nvSpPr>
      <dsp:spPr>
        <a:xfrm>
          <a:off x="7925059" y="1805786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Device Guard</a:t>
          </a:r>
        </a:p>
      </dsp:txBody>
      <dsp:txXfrm>
        <a:off x="7972596" y="1853323"/>
        <a:ext cx="2341391" cy="1527961"/>
      </dsp:txXfrm>
    </dsp:sp>
    <dsp:sp modelId="{C58E9863-AB35-4453-BF57-7DDCDCBB4FDA}">
      <dsp:nvSpPr>
        <dsp:cNvPr id="0" name=""/>
        <dsp:cNvSpPr/>
      </dsp:nvSpPr>
      <dsp:spPr>
        <a:xfrm>
          <a:off x="7925059" y="3608761"/>
          <a:ext cx="2436465" cy="162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Credential Guard</a:t>
          </a:r>
        </a:p>
      </dsp:txBody>
      <dsp:txXfrm>
        <a:off x="7972596" y="3656298"/>
        <a:ext cx="2341391" cy="15279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8134D-351D-4603-A00E-BE55A934C55E}">
      <dsp:nvSpPr>
        <dsp:cNvPr id="0" name=""/>
        <dsp:cNvSpPr/>
      </dsp:nvSpPr>
      <dsp:spPr>
        <a:xfrm>
          <a:off x="3462" y="473709"/>
          <a:ext cx="1874907" cy="11249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Check the system</a:t>
          </a:r>
        </a:p>
      </dsp:txBody>
      <dsp:txXfrm>
        <a:off x="3462" y="473709"/>
        <a:ext cx="1874907" cy="1124944"/>
      </dsp:txXfrm>
    </dsp:sp>
    <dsp:sp modelId="{0437B285-8A26-48F4-8DF1-83725BBFEB33}">
      <dsp:nvSpPr>
        <dsp:cNvPr id="0" name=""/>
        <dsp:cNvSpPr/>
      </dsp:nvSpPr>
      <dsp:spPr>
        <a:xfrm>
          <a:off x="2065860" y="473709"/>
          <a:ext cx="1874907" cy="11249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Inventory Applications</a:t>
          </a:r>
        </a:p>
      </dsp:txBody>
      <dsp:txXfrm>
        <a:off x="2065860" y="473709"/>
        <a:ext cx="1874907" cy="1124944"/>
      </dsp:txXfrm>
    </dsp:sp>
    <dsp:sp modelId="{18E6995F-4D36-41F8-8304-63BBBA79FED7}">
      <dsp:nvSpPr>
        <dsp:cNvPr id="0" name=""/>
        <dsp:cNvSpPr/>
      </dsp:nvSpPr>
      <dsp:spPr>
        <a:xfrm>
          <a:off x="4128258" y="473709"/>
          <a:ext cx="1874907" cy="112494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Inventory Drivers</a:t>
          </a:r>
        </a:p>
      </dsp:txBody>
      <dsp:txXfrm>
        <a:off x="4128258" y="473709"/>
        <a:ext cx="1874907" cy="1124944"/>
      </dsp:txXfrm>
    </dsp:sp>
    <dsp:sp modelId="{0384112E-29DD-4A03-A171-5F2224CF48A3}">
      <dsp:nvSpPr>
        <dsp:cNvPr id="0" name=""/>
        <dsp:cNvSpPr/>
      </dsp:nvSpPr>
      <dsp:spPr>
        <a:xfrm>
          <a:off x="6190656" y="473709"/>
          <a:ext cx="1874907" cy="11249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Assess compatibility</a:t>
          </a:r>
        </a:p>
      </dsp:txBody>
      <dsp:txXfrm>
        <a:off x="6190656" y="473709"/>
        <a:ext cx="1874907" cy="1124944"/>
      </dsp:txXfrm>
    </dsp:sp>
    <dsp:sp modelId="{BF7CC93F-1C30-47DD-A3FE-6F94CC9D7737}">
      <dsp:nvSpPr>
        <dsp:cNvPr id="0" name=""/>
        <dsp:cNvSpPr/>
      </dsp:nvSpPr>
      <dsp:spPr>
        <a:xfrm>
          <a:off x="8253054" y="473709"/>
          <a:ext cx="1874907" cy="112494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Backup down-level OS</a:t>
          </a:r>
        </a:p>
      </dsp:txBody>
      <dsp:txXfrm>
        <a:off x="8253054" y="473709"/>
        <a:ext cx="1874907" cy="1124944"/>
      </dsp:txXfrm>
    </dsp:sp>
    <dsp:sp modelId="{C592820B-9D65-4D76-BB09-B1D3F201BC0F}">
      <dsp:nvSpPr>
        <dsp:cNvPr id="0" name=""/>
        <dsp:cNvSpPr/>
      </dsp:nvSpPr>
      <dsp:spPr>
        <a:xfrm>
          <a:off x="1034661" y="1786144"/>
          <a:ext cx="1874907" cy="11249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Lay down new OS</a:t>
          </a:r>
        </a:p>
      </dsp:txBody>
      <dsp:txXfrm>
        <a:off x="1034661" y="1786144"/>
        <a:ext cx="1874907" cy="1124944"/>
      </dsp:txXfrm>
    </dsp:sp>
    <dsp:sp modelId="{9FBCFFD0-3DAB-4446-9500-E8ACCC115ED4}">
      <dsp:nvSpPr>
        <dsp:cNvPr id="0" name=""/>
        <dsp:cNvSpPr/>
      </dsp:nvSpPr>
      <dsp:spPr>
        <a:xfrm>
          <a:off x="3097059" y="1786144"/>
          <a:ext cx="1874907" cy="11249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Prepare WinRE</a:t>
          </a:r>
        </a:p>
      </dsp:txBody>
      <dsp:txXfrm>
        <a:off x="3097059" y="1786144"/>
        <a:ext cx="1874907" cy="1124944"/>
      </dsp:txXfrm>
    </dsp:sp>
    <dsp:sp modelId="{D7A8849A-DCB0-4210-9953-F0524970E44D}">
      <dsp:nvSpPr>
        <dsp:cNvPr id="0" name=""/>
        <dsp:cNvSpPr/>
      </dsp:nvSpPr>
      <dsp:spPr>
        <a:xfrm>
          <a:off x="5159457" y="1786144"/>
          <a:ext cx="1874907" cy="112494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Suspend Bitlocker</a:t>
          </a:r>
        </a:p>
      </dsp:txBody>
      <dsp:txXfrm>
        <a:off x="5159457" y="1786144"/>
        <a:ext cx="1874907" cy="1124944"/>
      </dsp:txXfrm>
    </dsp:sp>
    <dsp:sp modelId="{C5E8EA06-3A70-484B-A52D-1B694DFAA47A}">
      <dsp:nvSpPr>
        <dsp:cNvPr id="0" name=""/>
        <dsp:cNvSpPr/>
      </dsp:nvSpPr>
      <dsp:spPr>
        <a:xfrm>
          <a:off x="7221855" y="1786144"/>
          <a:ext cx="1874907" cy="11249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Reboot Device</a:t>
          </a:r>
        </a:p>
      </dsp:txBody>
      <dsp:txXfrm>
        <a:off x="7221855" y="1786144"/>
        <a:ext cx="1874907" cy="11249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A2C2E6-A308-44DD-8560-58C8AB52C1D0}">
      <dsp:nvSpPr>
        <dsp:cNvPr id="0" name=""/>
        <dsp:cNvSpPr/>
      </dsp:nvSpPr>
      <dsp:spPr>
        <a:xfrm>
          <a:off x="987868" y="599914"/>
          <a:ext cx="1057218" cy="10572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2D6A3-C474-4FB0-8733-C8A87EA718BB}">
      <dsp:nvSpPr>
        <dsp:cNvPr id="0" name=""/>
        <dsp:cNvSpPr/>
      </dsp:nvSpPr>
      <dsp:spPr>
        <a:xfrm>
          <a:off x="6165" y="1751087"/>
          <a:ext cx="3020625" cy="45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100" kern="1200"/>
            <a:t>Minimalist OS</a:t>
          </a:r>
        </a:p>
      </dsp:txBody>
      <dsp:txXfrm>
        <a:off x="6165" y="1751087"/>
        <a:ext cx="3020625" cy="453093"/>
      </dsp:txXfrm>
    </dsp:sp>
    <dsp:sp modelId="{A009C818-70E3-4DB2-BDEE-E7B3A42B5F4B}">
      <dsp:nvSpPr>
        <dsp:cNvPr id="0" name=""/>
        <dsp:cNvSpPr/>
      </dsp:nvSpPr>
      <dsp:spPr>
        <a:xfrm>
          <a:off x="6165" y="2247880"/>
          <a:ext cx="3020625" cy="537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7952FA-A216-4C92-A7AB-1144779DBE3B}">
      <dsp:nvSpPr>
        <dsp:cNvPr id="0" name=""/>
        <dsp:cNvSpPr/>
      </dsp:nvSpPr>
      <dsp:spPr>
        <a:xfrm>
          <a:off x="4537103" y="599914"/>
          <a:ext cx="1057218" cy="10572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73463F-18F2-49D2-8ADF-929E042CC067}">
      <dsp:nvSpPr>
        <dsp:cNvPr id="0" name=""/>
        <dsp:cNvSpPr/>
      </dsp:nvSpPr>
      <dsp:spPr>
        <a:xfrm>
          <a:off x="3555400" y="1751087"/>
          <a:ext cx="3020625" cy="45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100" kern="1200"/>
            <a:t>Both new &amp; old are offline</a:t>
          </a:r>
        </a:p>
      </dsp:txBody>
      <dsp:txXfrm>
        <a:off x="3555400" y="1751087"/>
        <a:ext cx="3020625" cy="453093"/>
      </dsp:txXfrm>
    </dsp:sp>
    <dsp:sp modelId="{28921252-E778-40BD-B93D-DF184F564C0C}">
      <dsp:nvSpPr>
        <dsp:cNvPr id="0" name=""/>
        <dsp:cNvSpPr/>
      </dsp:nvSpPr>
      <dsp:spPr>
        <a:xfrm>
          <a:off x="3555400" y="2247880"/>
          <a:ext cx="3020625" cy="537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E52689-3583-4517-8DEC-2B8844A7264B}">
      <dsp:nvSpPr>
        <dsp:cNvPr id="0" name=""/>
        <dsp:cNvSpPr/>
      </dsp:nvSpPr>
      <dsp:spPr>
        <a:xfrm>
          <a:off x="8086337" y="599914"/>
          <a:ext cx="1057218" cy="105721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414D4F-0EFD-4970-9C3C-833D53223459}">
      <dsp:nvSpPr>
        <dsp:cNvPr id="0" name=""/>
        <dsp:cNvSpPr/>
      </dsp:nvSpPr>
      <dsp:spPr>
        <a:xfrm>
          <a:off x="7104634" y="1751087"/>
          <a:ext cx="3020625" cy="45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100" kern="1200"/>
            <a:t>Prepare new OS</a:t>
          </a:r>
        </a:p>
      </dsp:txBody>
      <dsp:txXfrm>
        <a:off x="7104634" y="1751087"/>
        <a:ext cx="3020625" cy="453093"/>
      </dsp:txXfrm>
    </dsp:sp>
    <dsp:sp modelId="{FCA315E1-5D79-4358-8079-5C867055BEC4}">
      <dsp:nvSpPr>
        <dsp:cNvPr id="0" name=""/>
        <dsp:cNvSpPr/>
      </dsp:nvSpPr>
      <dsp:spPr>
        <a:xfrm>
          <a:off x="7104634" y="2247880"/>
          <a:ext cx="3020625" cy="537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Inject drivers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Some Migration</a:t>
          </a:r>
        </a:p>
      </dsp:txBody>
      <dsp:txXfrm>
        <a:off x="7104634" y="2247880"/>
        <a:ext cx="3020625" cy="53700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4BBA5-03ED-4291-AB31-1E828606C47B}">
      <dsp:nvSpPr>
        <dsp:cNvPr id="0" name=""/>
        <dsp:cNvSpPr/>
      </dsp:nvSpPr>
      <dsp:spPr>
        <a:xfrm>
          <a:off x="347383" y="626110"/>
          <a:ext cx="1084060" cy="10840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168769-3E61-4CD0-B1FC-BEC776E3A2D6}">
      <dsp:nvSpPr>
        <dsp:cNvPr id="0" name=""/>
        <dsp:cNvSpPr/>
      </dsp:nvSpPr>
      <dsp:spPr>
        <a:xfrm>
          <a:off x="578412" y="857139"/>
          <a:ext cx="622001" cy="6220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375C57-E130-4A2C-AD27-09B7191DE0FB}">
      <dsp:nvSpPr>
        <dsp:cNvPr id="0" name=""/>
        <dsp:cNvSpPr/>
      </dsp:nvSpPr>
      <dsp:spPr>
        <a:xfrm>
          <a:off x="839" y="2047829"/>
          <a:ext cx="1777148" cy="710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/>
            <a:t>Binding the new yoke</a:t>
          </a:r>
        </a:p>
      </dsp:txBody>
      <dsp:txXfrm>
        <a:off x="839" y="2047829"/>
        <a:ext cx="1777148" cy="710859"/>
      </dsp:txXfrm>
    </dsp:sp>
    <dsp:sp modelId="{9499E784-D430-4B5B-BB68-898D47A6D724}">
      <dsp:nvSpPr>
        <dsp:cNvPr id="0" name=""/>
        <dsp:cNvSpPr/>
      </dsp:nvSpPr>
      <dsp:spPr>
        <a:xfrm>
          <a:off x="2435532" y="626110"/>
          <a:ext cx="1084060" cy="10840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74CBAC-2295-4B3A-9368-2326FC88780F}">
      <dsp:nvSpPr>
        <dsp:cNvPr id="0" name=""/>
        <dsp:cNvSpPr/>
      </dsp:nvSpPr>
      <dsp:spPr>
        <a:xfrm>
          <a:off x="2666562" y="857139"/>
          <a:ext cx="622001" cy="6220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BF0CFE-B98B-45F5-9197-4DFBDA04D6F2}">
      <dsp:nvSpPr>
        <dsp:cNvPr id="0" name=""/>
        <dsp:cNvSpPr/>
      </dsp:nvSpPr>
      <dsp:spPr>
        <a:xfrm>
          <a:off x="2088988" y="2047829"/>
          <a:ext cx="1777148" cy="710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/>
            <a:t>Specialize to the machine</a:t>
          </a:r>
        </a:p>
      </dsp:txBody>
      <dsp:txXfrm>
        <a:off x="2088988" y="2047829"/>
        <a:ext cx="1777148" cy="710859"/>
      </dsp:txXfrm>
    </dsp:sp>
    <dsp:sp modelId="{3E37AF51-8486-4892-93C4-4E18CCBC07E8}">
      <dsp:nvSpPr>
        <dsp:cNvPr id="0" name=""/>
        <dsp:cNvSpPr/>
      </dsp:nvSpPr>
      <dsp:spPr>
        <a:xfrm>
          <a:off x="4523682" y="626110"/>
          <a:ext cx="1084060" cy="10840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5485DA-9E10-4C62-AEA0-20C87DCEE162}">
      <dsp:nvSpPr>
        <dsp:cNvPr id="0" name=""/>
        <dsp:cNvSpPr/>
      </dsp:nvSpPr>
      <dsp:spPr>
        <a:xfrm>
          <a:off x="4754711" y="857139"/>
          <a:ext cx="622001" cy="6220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0EBCC2-74D9-4317-B7CC-73FBEA13E3D9}">
      <dsp:nvSpPr>
        <dsp:cNvPr id="0" name=""/>
        <dsp:cNvSpPr/>
      </dsp:nvSpPr>
      <dsp:spPr>
        <a:xfrm>
          <a:off x="4177138" y="2047829"/>
          <a:ext cx="1777148" cy="710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/>
            <a:t>Install drivers</a:t>
          </a:r>
        </a:p>
      </dsp:txBody>
      <dsp:txXfrm>
        <a:off x="4177138" y="2047829"/>
        <a:ext cx="1777148" cy="710859"/>
      </dsp:txXfrm>
    </dsp:sp>
    <dsp:sp modelId="{596D4C67-400E-403A-BFA4-9C97DE8307C6}">
      <dsp:nvSpPr>
        <dsp:cNvPr id="0" name=""/>
        <dsp:cNvSpPr/>
      </dsp:nvSpPr>
      <dsp:spPr>
        <a:xfrm>
          <a:off x="6611831" y="626110"/>
          <a:ext cx="1084060" cy="10840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6F52F-B0C1-43BD-8596-C73F9DAA1848}">
      <dsp:nvSpPr>
        <dsp:cNvPr id="0" name=""/>
        <dsp:cNvSpPr/>
      </dsp:nvSpPr>
      <dsp:spPr>
        <a:xfrm>
          <a:off x="6842860" y="857139"/>
          <a:ext cx="622001" cy="62200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51CBA4-2622-46B1-BD36-22B578298C63}">
      <dsp:nvSpPr>
        <dsp:cNvPr id="0" name=""/>
        <dsp:cNvSpPr/>
      </dsp:nvSpPr>
      <dsp:spPr>
        <a:xfrm>
          <a:off x="6265287" y="2047829"/>
          <a:ext cx="1777148" cy="710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/>
            <a:t>Migrate Apps</a:t>
          </a:r>
        </a:p>
      </dsp:txBody>
      <dsp:txXfrm>
        <a:off x="6265287" y="2047829"/>
        <a:ext cx="1777148" cy="710859"/>
      </dsp:txXfrm>
    </dsp:sp>
    <dsp:sp modelId="{D14375F2-8BAF-4F99-965A-8DF2073CEA53}">
      <dsp:nvSpPr>
        <dsp:cNvPr id="0" name=""/>
        <dsp:cNvSpPr/>
      </dsp:nvSpPr>
      <dsp:spPr>
        <a:xfrm>
          <a:off x="8699981" y="626110"/>
          <a:ext cx="1084060" cy="10840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86E4E5-1EFC-43A0-9CAA-F9BEC40B3326}">
      <dsp:nvSpPr>
        <dsp:cNvPr id="0" name=""/>
        <dsp:cNvSpPr/>
      </dsp:nvSpPr>
      <dsp:spPr>
        <a:xfrm>
          <a:off x="8931010" y="857139"/>
          <a:ext cx="622001" cy="62200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DE3AC-74C2-4725-B805-5573AED431D9}">
      <dsp:nvSpPr>
        <dsp:cNvPr id="0" name=""/>
        <dsp:cNvSpPr/>
      </dsp:nvSpPr>
      <dsp:spPr>
        <a:xfrm>
          <a:off x="8353437" y="2047829"/>
          <a:ext cx="1777148" cy="710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/>
            <a:t>More Migration </a:t>
          </a:r>
        </a:p>
      </dsp:txBody>
      <dsp:txXfrm>
        <a:off x="8353437" y="2047829"/>
        <a:ext cx="1777148" cy="710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63531-E22C-4927-8771-28CB2AB9CFC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04C38-9524-43FB-81E6-26A9570DE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30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Rootkits – used to conceal other malware or keyloggers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0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b="1" dirty="0"/>
              <a:t>Device Guard.</a:t>
            </a:r>
            <a:r>
              <a:rPr lang="en-US" dirty="0"/>
              <a:t> AppLocker on Steroids  Uses CPU virtualization and TPM support to support Device Guard with AppLocker, and Device Guard with Credential Guard.</a:t>
            </a:r>
          </a:p>
          <a:p>
            <a:pPr fontAlgn="base"/>
            <a:r>
              <a:rPr lang="en-US" b="1" dirty="0"/>
              <a:t>Credential Guard.</a:t>
            </a:r>
            <a:r>
              <a:rPr lang="en-US" dirty="0"/>
              <a:t> Protect the Hash  Belongs with Device Guard, also uses CPU virtualization and TPM support, but to protect security info like NTLM hashes </a:t>
            </a:r>
            <a:r>
              <a:rPr lang="en-US" dirty="0" err="1"/>
              <a:t>etc</a:t>
            </a:r>
            <a:endParaRPr lang="en-US" dirty="0"/>
          </a:p>
          <a:p>
            <a:pPr fontAlgn="base"/>
            <a:endParaRPr lang="en-US" dirty="0"/>
          </a:p>
          <a:p>
            <a:pPr fontAlgn="base"/>
            <a:r>
              <a:rPr lang="en-US" dirty="0"/>
              <a:t>UEFI needed for 2 TB boot drives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45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Registry </a:t>
            </a:r>
            <a:r>
              <a:rPr lang="en-US" dirty="0" err="1"/>
              <a:t>Hkey</a:t>
            </a:r>
            <a:r>
              <a:rPr lang="en-US" dirty="0"/>
              <a:t> Current User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Microsoft introduced “tamper protection” into the aforementioned HKCU registry keys to prevent unauthorized changes to file association (changes not made via the Windows API).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99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customer dropping third party encryption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90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Runs in the current operating system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58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Slightly more functionality than WinPE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B04C38-9524-43FB-81E6-26A9570DE01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86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3" orient="horz" pos="900" userDrawn="1">
          <p15:clr>
            <a:srgbClr val="5ACBF0"/>
          </p15:clr>
        </p15:guide>
        <p15:guide id="4" orient="horz" pos="1276" userDrawn="1">
          <p15:clr>
            <a:srgbClr val="5ACBF0"/>
          </p15:clr>
        </p15:guide>
        <p15:guide id="5" orient="horz" pos="288" userDrawn="1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53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2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8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34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00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79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10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34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07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3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5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3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0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64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5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9" name="NEW Brand Colors 2018">
            <a:extLst>
              <a:ext uri="{FF2B5EF4-FFF2-40B4-BE49-F238E27FC236}">
                <a16:creationId xmlns:a16="http://schemas.microsoft.com/office/drawing/2014/main" id="{9D5783B5-1069-4509-929A-C02C0B0887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9288988" y="2942644"/>
            <a:ext cx="6858000" cy="972712"/>
          </a:xfrm>
          <a:prstGeom prst="rect">
            <a:avLst/>
          </a:prstGeom>
        </p:spPr>
      </p:pic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7" r:id="rId1"/>
  </p:sldLayoutIdLst>
  <p:transition>
    <p:fade/>
  </p:transition>
  <p:hf sldNum="0" hdr="0" ftr="0" dt="0"/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600" b="1" kern="1200" cap="none" spc="-5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6" pos="368" userDrawn="1">
          <p15:clr>
            <a:srgbClr val="C35EA4"/>
          </p15:clr>
        </p15:guide>
        <p15:guide id="17" pos="7313" userDrawn="1">
          <p15:clr>
            <a:srgbClr val="C35EA4"/>
          </p15:clr>
        </p15:guide>
        <p15:guide id="25" orient="horz" pos="369" userDrawn="1">
          <p15:clr>
            <a:srgbClr val="C35EA4"/>
          </p15:clr>
        </p15:guide>
        <p15:guide id="26" orient="horz" pos="3949" userDrawn="1">
          <p15:clr>
            <a:srgbClr val="C35EA4"/>
          </p15:clr>
        </p15:guide>
        <p15:guide id="27" orient="horz" pos="184" userDrawn="1">
          <p15:clr>
            <a:srgbClr val="A4A3A4"/>
          </p15:clr>
        </p15:guide>
        <p15:guide id="28" pos="185" userDrawn="1">
          <p15:clr>
            <a:srgbClr val="A4A3A4"/>
          </p15:clr>
        </p15:guide>
        <p15:guide id="29" orient="horz" pos="4135" userDrawn="1">
          <p15:clr>
            <a:srgbClr val="A4A3A4"/>
          </p15:clr>
        </p15:guide>
        <p15:guide id="30" pos="7495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9F969A-D870-4EB8-A455-E633F821271D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D66601-7FBC-4747-8520-4EE90E7F5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150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  <p:sldLayoutId id="2147484260" r:id="rId12"/>
    <p:sldLayoutId id="2147484261" r:id="rId13"/>
    <p:sldLayoutId id="2147484262" r:id="rId14"/>
    <p:sldLayoutId id="2147484263" r:id="rId15"/>
    <p:sldLayoutId id="2147484264" r:id="rId16"/>
    <p:sldLayoutId id="21474842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uturisticallyyours.com/2011/07/19/i-might-as-well-eat-grass/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3.0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windows/deployment/upgrade/setupdiag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4.png"/><Relationship Id="rId9" Type="http://schemas.microsoft.com/office/2007/relationships/diagramDrawing" Target="../diagrams/drawing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4.png"/><Relationship Id="rId9" Type="http://schemas.microsoft.com/office/2007/relationships/diagramDrawing" Target="../diagrams/drawing8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cs.microsoft.com/en-us/windows/configuration/start-layout-troubleshoot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cs.microsoft.com/en-us/windows-hardware/customize/desktop/unattend/changed-answer-file-settings-for-previous-windows10-builds" TargetMode="External"/><Relationship Id="rId5" Type="http://schemas.openxmlformats.org/officeDocument/2006/relationships/hyperlink" Target="https://docs.microsoft.com/en-us/windows-hardware/customize/desktop/unattend/changed-answer-file-settings-for-windows-10-build-1803" TargetMode="External"/><Relationship Id="rId4" Type="http://schemas.openxmlformats.org/officeDocument/2006/relationships/hyperlink" Target="https://docs.microsoft.com/en-us/windows-hardware/customize/desktop/unattend/changed-answer-file-settings-for-windows-10-build-1809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4A04E-7C35-4809-A9CA-B922BEA26F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Windows 10 – Common Issues &amp;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DF56CA-6CC4-4559-B912-4C6346B96D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Julie Andreacola – Sr Premier Field Engineer</a:t>
            </a:r>
          </a:p>
          <a:p>
            <a:r>
              <a:rPr lang="en-US" dirty="0"/>
              <a:t>Twitter:  @jandreacola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757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CCAD918-88A0-4E78-A0AE-019C646C91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697719"/>
              </p:ext>
            </p:extLst>
          </p:nvPr>
        </p:nvGraphicFramePr>
        <p:xfrm>
          <a:off x="629478" y="722243"/>
          <a:ext cx="10363200" cy="5234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0960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6855A-2F88-4B48-8F6A-D9F3B0E3D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en-US" dirty="0"/>
              <a:t>MBAM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DA857-08BC-4BA1-A315-F3120B1C7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78" y="2261420"/>
            <a:ext cx="4002936" cy="363793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News of its death are greatly exaggerated</a:t>
            </a:r>
          </a:p>
          <a:p>
            <a:r>
              <a:rPr lang="en-US" sz="2400" dirty="0"/>
              <a:t>End of Mainstream Support  - July 2019</a:t>
            </a:r>
          </a:p>
          <a:p>
            <a:r>
              <a:rPr lang="en-US" sz="2400" dirty="0"/>
              <a:t>End of Extended Support – July 2024</a:t>
            </a:r>
          </a:p>
          <a:p>
            <a:r>
              <a:rPr lang="en-US" sz="2400" dirty="0"/>
              <a:t>Machines required to have TPM chip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reference – Windows 7 ended Mainstream support in January 2015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DAD2E-0E10-4892-9926-392E71C09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" y="5870575"/>
            <a:ext cx="7827659" cy="3778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https://support.microsoft.com/en-us/lifecycle/search?alpha=Microsoft%20BitLocker%20Administration%20and%20Monitoring%202.5%20Service%20Pack%201 </a:t>
            </a:r>
          </a:p>
        </p:txBody>
      </p:sp>
      <p:pic>
        <p:nvPicPr>
          <p:cNvPr id="1026" name="Picture 2" descr="https://calvinayre.com/wp-content/uploads/2011/10/american-poker-not-yet-dead-2.jpg">
            <a:extLst>
              <a:ext uri="{FF2B5EF4-FFF2-40B4-BE49-F238E27FC236}">
                <a16:creationId xmlns:a16="http://schemas.microsoft.com/office/drawing/2014/main" id="{7016F2E2-D281-4EC5-ABA2-753332F8D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9752" y="1267763"/>
            <a:ext cx="6095593" cy="4160242"/>
          </a:xfrm>
          <a:prstGeom prst="roundRect">
            <a:avLst>
              <a:gd name="adj" fmla="val 4380"/>
            </a:avLst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73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747E-1B25-48AA-8619-1AF62B364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Future of managing Bitlocker recovery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94AD2-A12D-412F-864D-CC3D4CA88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37" y="4170501"/>
            <a:ext cx="3657600" cy="152559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Azure AD joined devices </a:t>
            </a:r>
          </a:p>
          <a:p>
            <a:pPr marL="0" indent="0" algn="ctr">
              <a:buNone/>
            </a:pPr>
            <a:r>
              <a: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Win10 1703 and greater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4501506-8C26-4045-A04C-1A0E89F30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1360413"/>
            <a:ext cx="6553545" cy="414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50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62F73-1C48-46AF-8FA6-E8B5290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my current MBAM servers?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1EA62-4A8D-4F62-8C18-509A3001D8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Stay tuned</a:t>
            </a:r>
          </a:p>
          <a:p>
            <a:r>
              <a:rPr lang="en-US" dirty="0"/>
              <a:t>There will be a clear migration path</a:t>
            </a:r>
          </a:p>
          <a:p>
            <a:endParaRPr lang="en-US" dirty="0"/>
          </a:p>
        </p:txBody>
      </p:sp>
      <p:pic>
        <p:nvPicPr>
          <p:cNvPr id="6" name="Content Placeholder 5" descr="A picture containing object&#10;&#10;Description automatically generated">
            <a:extLst>
              <a:ext uri="{FF2B5EF4-FFF2-40B4-BE49-F238E27FC236}">
                <a16:creationId xmlns:a16="http://schemas.microsoft.com/office/drawing/2014/main" id="{35A537A4-EDCF-4B00-8D0B-122906FF76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86186" y="2141538"/>
            <a:ext cx="4866216" cy="364966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838669-3B40-4919-AD48-16AC76F47F84}"/>
              </a:ext>
            </a:extLst>
          </p:cNvPr>
          <p:cNvSpPr txBox="1"/>
          <p:nvPr/>
        </p:nvSpPr>
        <p:spPr>
          <a:xfrm>
            <a:off x="6172200" y="5944394"/>
            <a:ext cx="518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futuristicallyyours.com/2011/07/19/i-might-as-well-eat-gras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894358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8FABC-3FF5-4FA0-ACBA-85B4BE1C1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Troubleshooting Upgrade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2652F-A453-4756-992A-0FB33C42E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SetDiag</a:t>
            </a:r>
            <a:r>
              <a:rPr lang="en-US" dirty="0"/>
              <a:t> - </a:t>
            </a:r>
            <a:r>
              <a:rPr lang="en-US" dirty="0">
                <a:hlinkClick r:id="rId2"/>
              </a:rPr>
              <a:t>https://docs.microsoft.com/en-us/windows/deployment/upgrade/setupdiag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Standalone diagnostic tool</a:t>
            </a:r>
          </a:p>
          <a:p>
            <a:pPr lvl="1"/>
            <a:r>
              <a:rPr lang="en-US" dirty="0"/>
              <a:t>Command line based</a:t>
            </a:r>
          </a:p>
          <a:p>
            <a:pPr lvl="1"/>
            <a:r>
              <a:rPr lang="en-US" dirty="0"/>
              <a:t>Collects important logs for you</a:t>
            </a:r>
          </a:p>
          <a:p>
            <a:pPr lvl="1"/>
            <a:r>
              <a:rPr lang="en-US" dirty="0"/>
              <a:t>Can save zip file to specific location</a:t>
            </a:r>
          </a:p>
          <a:p>
            <a:pPr lvl="1"/>
            <a:r>
              <a:rPr lang="en-US" dirty="0"/>
              <a:t>Using In Place Upgrade Task Sequences? – consider integrating SetupDiag</a:t>
            </a:r>
          </a:p>
        </p:txBody>
      </p:sp>
    </p:spTree>
    <p:extLst>
      <p:ext uri="{BB962C8B-B14F-4D97-AF65-F5344CB8AC3E}">
        <p14:creationId xmlns:p14="http://schemas.microsoft.com/office/powerpoint/2010/main" val="19405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>
            <a:extLst>
              <a:ext uri="{FF2B5EF4-FFF2-40B4-BE49-F238E27FC236}">
                <a16:creationId xmlns:a16="http://schemas.microsoft.com/office/drawing/2014/main" id="{6AF6706C-CF07-43A1-BCC4-CBA5D3382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F94DC1C-47D1-41D7-8B1B-9A036D614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1383CE-CE86-4E1C-B289-798EB9E6E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22"/>
          <a:stretch/>
        </p:blipFill>
        <p:spPr>
          <a:xfrm>
            <a:off x="1" y="0"/>
            <a:ext cx="5896768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9B5F86-E483-403C-81ED-1EC0BBCB4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76" y="2032000"/>
            <a:ext cx="4513792" cy="28193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100">
                <a:solidFill>
                  <a:srgbClr val="FFFFFF"/>
                </a:solidFill>
              </a:rPr>
              <a:t>Troubleshooting Upgrade Errors</a:t>
            </a:r>
          </a:p>
        </p:txBody>
      </p:sp>
      <p:sp useBgFill="1">
        <p:nvSpPr>
          <p:cNvPr id="16" name="Freeform 5">
            <a:extLst>
              <a:ext uri="{FF2B5EF4-FFF2-40B4-BE49-F238E27FC236}">
                <a16:creationId xmlns:a16="http://schemas.microsoft.com/office/drawing/2014/main" id="{AC12A592-C02D-46EF-8E1F-9335DB8D7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24005816-5BCA-4665-8A58-5580F8E9C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07F359-8CA3-4854-91E7-EE6004020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A7FCE86-4904-4337-8D0A-3ABA73F60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A32C234-504D-411A-A62B-C1CFD8CE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81593A9-FD94-454C-9225-478E907061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A3524A1-6DED-4D15-ADE5-F797DBCEC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A8491CF-856E-4A54-84A5-45C558D41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D63A388-BF18-4ABD-96E0-5946B1ABB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CF6D779-BD20-4058-AC29-AF4E2510C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189C0F2-FCB0-4636-9B05-F9FCBB202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74CB59A-0AC3-4235-A93D-73EE12466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B6E97A3-E95A-4D79-A8F8-1945EA2634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F4ABF86-0905-4DE8-8F0B-D10D3D6F9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FAAFEF7-DFA1-48C7-9E4E-FF7B1453C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D828735-DFD9-4894-8461-77A2FB0C92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A6C2585-E93E-489D-8819-FCEE3CFF11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57C1F25-FC5C-4082-B4F6-888F8E467E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5DF4BDB-CA1D-4DA1-8D26-6BAEE0A21A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315D2A0-DDA4-4A25-9CC7-7F90CCF0C4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5312B72-7E7D-4B0B-960E-7D7C9540EB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48B42BB-3C0E-4546-957B-AB593E308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37809D5-5F69-4BC6-A661-44B2A8A68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269CB4C-8BB5-4F63-8961-7EB8FE56D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5E7B60C-3F52-49EA-99F5-BE42AF88D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C5E885C-0F0D-4E11-8B78-4CE951E269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BFA6E20-F564-4CA4-9150-FDD50B02C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3C02C6B-B913-486F-ACAE-432DE1F770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6B5EE64-D401-45A4-82D4-85D4BF5C8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622D05-678C-405E-A74F-8D92A9C64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E01EF1-6517-49CC-9891-1BD6D0F49D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C93E79A-63A6-4782-9D2C-BC50CD3B9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6C4B4DB-9B57-4C69-96EB-3E1910CEF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BBDCDA7-4ECB-42B1-8524-3D30023D6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7483057-DCDA-4BC6-8E99-7EAD94E878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5C35A56-0BFD-443F-8C2B-CA73A3BFE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14A0AE5-3A88-4D5D-845C-5E906888C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4D7BF13-EDB8-4740-A3C5-87E2E7C676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16DAB64F-4B49-434F-BFB6-0BEB41AFB6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3B5AD9A-BDA6-42CE-A1C0-C07210307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FD67DCC-475F-4BED-A634-FCDD63176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D276E23-C86D-408D-821A-1E9A44CAE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879A029-D911-41C4-B218-E41871762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9C7C9F5-65FB-4EF9-9AAD-F7E1FC14B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115B885-5742-431C-BA48-96FC1F6D22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ACE37A6-0062-4B86-B4E6-18088040C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A8679B4-56BA-43AB-A0A2-E2DA3E205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0DE24D2-627B-4C47-A858-A572BCDBA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612A33E-5DE0-4E4D-9469-0BD0B3E0E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1673515-5E42-490F-85A0-45658D81C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B048C17-3768-4DAF-A7AE-B2E717497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AA4E6AA-9D65-4EED-91CB-87A5762ED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DB48B9EB-BBF2-48D7-A1D7-720D94506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492B79-7338-4309-8667-BB29A7BC7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0352FD87-EC9C-4EB5-9ACC-A152F78FC8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F2CEA1F-EFA8-4353-B5F8-CCE27955A1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3E2723F-2530-4636-9A19-8F11B1566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A9EE901-51C9-4292-BB45-5EDB8568A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55407C2-7321-48CD-811F-92C71F701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5298A8A-2787-4153-BDA2-E939BFD51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C45057B3-3FAB-42ED-AF52-F00BB07FA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A3F09E9-F476-4352-90E3-6A15C74268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28F7C5C-CECC-45A8-8A1F-D679534D4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FFDFE9C-2017-4831-9F1B-6A03B58B1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1BC942F-09CF-4A51-85A5-E23E2D71C8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456B520-137F-484D-A1B1-7DA5C3F82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ECA29F0-381E-4770-97BF-54C4E5220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43CCF9F-8F11-4676-82F3-DEE8A48C8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FA620FD-6A45-4754-BF42-A9FA44966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DC4D38F3-F3A2-42F4-8B57-DE978EC4A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C26D30E-A91E-4A5B-A419-0B9D79D57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DAB3EBC-722A-462E-AAAE-506E50038E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CBAABC17-832F-48CF-B0D7-0F7DE5460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1FCA513-75D7-414B-BE8F-D780746A1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2EDEC73-B6F5-473F-934A-CEF57604A8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5B987884-C452-4492-A9F8-2770D3373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D978AF2-B7BB-4E05-81F1-1A5DBD1CB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7AD4D45-C3AB-458E-B826-0FACBD0DF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6E15555-6738-463C-B7DF-86429F2F9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AE487172-B4C3-4D13-A562-EF0BA3DD9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8E66297-1295-432A-AA84-7BB2341C1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212D1AB-B0D4-439E-A85B-97B7F36A66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679" y="2482984"/>
            <a:ext cx="5124328" cy="311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54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476583-CC33-45CE-B51B-215B5673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3D2028-D0DC-4CB6-9D5C-94876A42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Downlevel</a:t>
            </a:r>
            <a:endParaRPr lang="en-US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4D52EA7A-AC67-46D5-91CF-C7675F268EB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54851919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69280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476583-CC33-45CE-B51B-215B5673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3D2028-D0DC-4CB6-9D5C-94876A42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SafeOS</a:t>
            </a:r>
            <a:r>
              <a:rPr lang="en-US" dirty="0"/>
              <a:t> phase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E7D37CEB-425B-4C5F-8285-C7622F0B9A4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35739112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71025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2476583-CC33-45CE-B51B-215B5673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3F8335-691E-4F4D-8F16-1FC390A78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First Boot to New 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F9397CB-B07B-4F85-8EA7-0A64A08C897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01773235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23256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2476583-CC33-45CE-B51B-215B5673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8D883A-44A7-4A21-8767-EC426AAD5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Second Boot to the New OS</a:t>
            </a:r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FF9AB782-F279-490C-915E-5440045DBB7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41892727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7306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9">
            <a:extLst>
              <a:ext uri="{FF2B5EF4-FFF2-40B4-BE49-F238E27FC236}">
                <a16:creationId xmlns:a16="http://schemas.microsoft.com/office/drawing/2014/main" id="{18BD78ED-75E1-4879-B369-BC61F7C45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 useBgFill="1">
        <p:nvSpPr>
          <p:cNvPr id="21" name="Rectangle 11">
            <a:extLst>
              <a:ext uri="{FF2B5EF4-FFF2-40B4-BE49-F238E27FC236}">
                <a16:creationId xmlns:a16="http://schemas.microsoft.com/office/drawing/2014/main" id="{3D1E5586-8BB5-40F6-96C3-2E87DD7CE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22A585-FF09-4CFB-8E2A-023398952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3805" y="1354668"/>
            <a:ext cx="8204391" cy="23464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/>
              <a:t>Move all Machines to uefi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5B0850-4790-435D-A2CA-8237C8432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7137" y="3940629"/>
            <a:ext cx="7197726" cy="12409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endParaRPr lang="en-US" sz="1800" dirty="0"/>
          </a:p>
        </p:txBody>
      </p:sp>
      <p:cxnSp>
        <p:nvCxnSpPr>
          <p:cNvPr id="22" name="Straight Connector 13">
            <a:extLst>
              <a:ext uri="{FF2B5EF4-FFF2-40B4-BE49-F238E27FC236}">
                <a16:creationId xmlns:a16="http://schemas.microsoft.com/office/drawing/2014/main" id="{8A832D40-B9E2-4CE7-9E0A-B35591EA2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45629" y="3810000"/>
            <a:ext cx="5007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47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>
            <a:extLst>
              <a:ext uri="{FF2B5EF4-FFF2-40B4-BE49-F238E27FC236}">
                <a16:creationId xmlns:a16="http://schemas.microsoft.com/office/drawing/2014/main" id="{42476583-CC33-45CE-B51B-215B5673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8CF8DB-7971-450C-9826-00F77D21E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Start Menu Troubleshooting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DC4A1396-9574-4162-BD59-D1B2BA73648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45402919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7499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7F7527-5AC0-479A-B79F-9CF463410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53EDA-3B94-4F6B-9E86-D3BB9EBB9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8CF8DB-7971-450C-9826-00F77D21E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1150076"/>
            <a:ext cx="3659389" cy="45578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300"/>
              <a:t>Start Menu Troubleshooting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EFD79F-7790-479B-B7DB-BD0D8C101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6923" y="1668780"/>
            <a:ext cx="0" cy="352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871DF-9C13-4C76-A683-3BFCAD40E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88658" y="1150076"/>
            <a:ext cx="6517543" cy="455784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/>
              <a:t>Troubleshoot Start Menu errors</a:t>
            </a:r>
          </a:p>
          <a:p>
            <a:pPr lvl="1"/>
            <a:r>
              <a:rPr lang="en-US" sz="3200" dirty="0">
                <a:hlinkClick r:id="rId4"/>
              </a:rPr>
              <a:t>Deployment/Install issues</a:t>
            </a:r>
          </a:p>
          <a:p>
            <a:pPr lvl="1"/>
            <a:r>
              <a:rPr lang="en-US" sz="3200" dirty="0">
                <a:hlinkClick r:id="rId4"/>
              </a:rPr>
              <a:t>Performance issues</a:t>
            </a:r>
          </a:p>
          <a:p>
            <a:pPr lvl="1"/>
            <a:r>
              <a:rPr lang="en-US" sz="3200" dirty="0">
                <a:hlinkClick r:id="rId4"/>
              </a:rPr>
              <a:t>Crashes</a:t>
            </a:r>
          </a:p>
          <a:p>
            <a:pPr lvl="1"/>
            <a:r>
              <a:rPr lang="en-US" sz="3200" dirty="0">
                <a:hlinkClick r:id="rId4"/>
              </a:rPr>
              <a:t>Hangs</a:t>
            </a:r>
          </a:p>
          <a:p>
            <a:pPr lvl="1"/>
            <a:r>
              <a:rPr lang="en-US" sz="3200" dirty="0">
                <a:hlinkClick r:id="rId4"/>
              </a:rPr>
              <a:t>Other </a:t>
            </a:r>
            <a:r>
              <a:rPr lang="en-US" sz="3200" dirty="0" err="1">
                <a:hlinkClick r:id="rId4"/>
              </a:rPr>
              <a:t>misc</a:t>
            </a:r>
            <a:endParaRPr lang="en-US" sz="3200" dirty="0">
              <a:hlinkClick r:id="rId4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8AA493-1C6E-480E-95B9-D7E9E861D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https://docs.microsoft.com/en-us/windows/configuration/start-layout-troubleshoot</a:t>
            </a:r>
          </a:p>
        </p:txBody>
      </p:sp>
    </p:spTree>
    <p:extLst>
      <p:ext uri="{BB962C8B-B14F-4D97-AF65-F5344CB8AC3E}">
        <p14:creationId xmlns:p14="http://schemas.microsoft.com/office/powerpoint/2010/main" val="25892060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3ED3FC-3BE8-4F1F-BEF1-74B1C7217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C8BAC7-17E5-41AB-9423-E0F1B893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06" y="643463"/>
            <a:ext cx="3706762" cy="16081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We are listening</a:t>
            </a:r>
          </a:p>
        </p:txBody>
      </p:sp>
      <p:pic>
        <p:nvPicPr>
          <p:cNvPr id="6" name="Content Placeholder 5" descr="A screen shot of a computer&#10;&#10;Description automatically generated">
            <a:extLst>
              <a:ext uri="{FF2B5EF4-FFF2-40B4-BE49-F238E27FC236}">
                <a16:creationId xmlns:a16="http://schemas.microsoft.com/office/drawing/2014/main" id="{ABAEDBED-8EB5-40CF-821B-D9D0F2F9E5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4" y="1493613"/>
            <a:ext cx="6897878" cy="388005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4962-7798-4D97-8F51-245E0244A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65806" y="2052735"/>
            <a:ext cx="3706762" cy="295188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/>
              <a:t>Start menu for Windows 10 1903 </a:t>
            </a:r>
          </a:p>
          <a:p>
            <a:pPr lvl="1"/>
            <a:r>
              <a:rPr lang="en-US" dirty="0"/>
              <a:t>Enterprise or Education</a:t>
            </a:r>
          </a:p>
          <a:p>
            <a:pPr lvl="1"/>
            <a:r>
              <a:rPr lang="en-US" dirty="0"/>
              <a:t>Azure AD or Domain joined</a:t>
            </a:r>
          </a:p>
        </p:txBody>
      </p:sp>
    </p:spTree>
    <p:extLst>
      <p:ext uri="{BB962C8B-B14F-4D97-AF65-F5344CB8AC3E}">
        <p14:creationId xmlns:p14="http://schemas.microsoft.com/office/powerpoint/2010/main" val="1278601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17F7527-5AC0-479A-B79F-9CF463410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0E53EDA-3B94-4F6B-9E86-D3BB9EBB9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4434D8-46BA-4C9C-83D6-DF2755467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1150076"/>
            <a:ext cx="3659389" cy="45578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dirty="0"/>
              <a:t>Don’t use the same custom answer file for each version of windows</a:t>
            </a: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EFD79F-7790-479B-B7DB-BD0D8C101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6923" y="1668780"/>
            <a:ext cx="0" cy="352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A2165-24E2-40A8-A429-3638AA79C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8658" y="1150076"/>
            <a:ext cx="6517543" cy="45578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Check the documentation for changes and deprecated components</a:t>
            </a:r>
          </a:p>
          <a:p>
            <a:r>
              <a:rPr lang="en-US" dirty="0">
                <a:hlinkClick r:id="rId4"/>
              </a:rPr>
              <a:t>https://docs.microsoft.com/en-us/windows-hardware/customize/desktop/unattend/changed-answer-file-settings-for-windows-10-build-1809</a:t>
            </a:r>
            <a:endParaRPr lang="en-US" dirty="0"/>
          </a:p>
          <a:p>
            <a:r>
              <a:rPr lang="en-US" dirty="0">
                <a:hlinkClick r:id="rId5"/>
              </a:rPr>
              <a:t>https://docs.microsoft.com/en-us/windows-hardware/customize/desktop/unattend/changed-answer-file-settings-for-windows-10-build-1803</a:t>
            </a:r>
            <a:endParaRPr lang="en-US" dirty="0"/>
          </a:p>
          <a:p>
            <a:r>
              <a:rPr lang="en-US" dirty="0">
                <a:hlinkClick r:id="rId6"/>
              </a:rPr>
              <a:t>https://docs.microsoft.com/en-us/windows-hardware/customize/desktop/unattend/changed-answer-file-settings-for-previous-windows10-builds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9848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896FC51-08D7-4894-BDF6-E7C776ABA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Manager Support Center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98EF60-F2DC-4B32-85FA-97072AD64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86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AF845-7DBB-427E-94B1-41DE3C4E3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Manager Support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2A228-36C9-44C0-B018-A0BCD7103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Comes with SCCM 1810</a:t>
            </a:r>
          </a:p>
          <a:p>
            <a:r>
              <a:rPr lang="en-US" sz="3200" dirty="0"/>
              <a:t>Installer in the Tools folder</a:t>
            </a:r>
          </a:p>
          <a:p>
            <a:r>
              <a:rPr lang="en-US" sz="3200" dirty="0"/>
              <a:t>Collects logs on local and remote machines</a:t>
            </a:r>
          </a:p>
          <a:p>
            <a:r>
              <a:rPr lang="en-US" sz="3200" dirty="0"/>
              <a:t>Portable after installation</a:t>
            </a:r>
          </a:p>
        </p:txBody>
      </p:sp>
    </p:spTree>
    <p:extLst>
      <p:ext uri="{BB962C8B-B14F-4D97-AF65-F5344CB8AC3E}">
        <p14:creationId xmlns:p14="http://schemas.microsoft.com/office/powerpoint/2010/main" val="2537272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53ED3FC-3BE8-4F1F-BEF1-74B1C7217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CAF845-7DBB-427E-94B1-41DE3C4E3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06" y="643463"/>
            <a:ext cx="3706762" cy="1608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Configuration Manager Support Center</a:t>
            </a:r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4829A1C-B759-4C71-9EC8-9A64BFE071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3464" y="1260810"/>
            <a:ext cx="6897878" cy="4345662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2A228-36C9-44C0-B018-A0BCD71038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65806" y="2251587"/>
            <a:ext cx="3706762" cy="39722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Collects all the logs</a:t>
            </a:r>
          </a:p>
          <a:p>
            <a:r>
              <a:rPr lang="en-US" dirty="0"/>
              <a:t>Client</a:t>
            </a:r>
          </a:p>
          <a:p>
            <a:r>
              <a:rPr lang="en-US" dirty="0"/>
              <a:t>Policy</a:t>
            </a:r>
          </a:p>
          <a:p>
            <a:r>
              <a:rPr lang="en-US" dirty="0"/>
              <a:t>Content</a:t>
            </a:r>
          </a:p>
          <a:p>
            <a:r>
              <a:rPr lang="en-US" dirty="0"/>
              <a:t>Inventory</a:t>
            </a:r>
          </a:p>
          <a:p>
            <a:r>
              <a:rPr lang="en-US" dirty="0"/>
              <a:t>Troubleshooting</a:t>
            </a:r>
          </a:p>
          <a:p>
            <a:r>
              <a:rPr lang="en-US" dirty="0"/>
              <a:t>Logs</a:t>
            </a:r>
          </a:p>
          <a:p>
            <a:r>
              <a:rPr lang="en-US" dirty="0"/>
              <a:t>Many Actions directly from Tool</a:t>
            </a:r>
          </a:p>
        </p:txBody>
      </p:sp>
    </p:spTree>
    <p:extLst>
      <p:ext uri="{BB962C8B-B14F-4D97-AF65-F5344CB8AC3E}">
        <p14:creationId xmlns:p14="http://schemas.microsoft.com/office/powerpoint/2010/main" val="4213349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0EF4234-60F6-400E-B7A0-20A9C22DA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0B72CA-5548-4E50-AAF8-1924119E71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90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24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C8B7D16-051E-4562-B872-ABF369C45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ED10CF64-F588-4794-80E9-12CBA1784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16466" y="-18309"/>
            <a:ext cx="11159068" cy="6894618"/>
          </a:xfrm>
          <a:custGeom>
            <a:avLst/>
            <a:gdLst>
              <a:gd name="T0" fmla="*/ 2331 w 2331"/>
              <a:gd name="T1" fmla="*/ 721 h 1440"/>
              <a:gd name="T2" fmla="*/ 2082 w 2331"/>
              <a:gd name="T3" fmla="*/ 0 h 1440"/>
              <a:gd name="T4" fmla="*/ 249 w 2331"/>
              <a:gd name="T5" fmla="*/ 0 h 1440"/>
              <a:gd name="T6" fmla="*/ 0 w 2331"/>
              <a:gd name="T7" fmla="*/ 721 h 1440"/>
              <a:gd name="T8" fmla="*/ 248 w 2331"/>
              <a:gd name="T9" fmla="*/ 1440 h 1440"/>
              <a:gd name="T10" fmla="*/ 2083 w 2331"/>
              <a:gd name="T11" fmla="*/ 1440 h 1440"/>
              <a:gd name="T12" fmla="*/ 2331 w 2331"/>
              <a:gd name="T13" fmla="*/ 721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31" h="1440">
                <a:moveTo>
                  <a:pt x="2331" y="721"/>
                </a:moveTo>
                <a:cubicBezTo>
                  <a:pt x="2331" y="449"/>
                  <a:pt x="2238" y="198"/>
                  <a:pt x="2082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93" y="198"/>
                  <a:pt x="0" y="449"/>
                  <a:pt x="0" y="721"/>
                </a:cubicBezTo>
                <a:cubicBezTo>
                  <a:pt x="0" y="992"/>
                  <a:pt x="92" y="1242"/>
                  <a:pt x="248" y="1440"/>
                </a:cubicBezTo>
                <a:cubicBezTo>
                  <a:pt x="2083" y="1440"/>
                  <a:pt x="2083" y="1440"/>
                  <a:pt x="2083" y="1440"/>
                </a:cubicBezTo>
                <a:cubicBezTo>
                  <a:pt x="2239" y="1242"/>
                  <a:pt x="2331" y="992"/>
                  <a:pt x="2331" y="721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65219-38AF-4FF3-A212-CCCF88A02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067" y="838200"/>
            <a:ext cx="9437159" cy="1227667"/>
          </a:xfrm>
        </p:spPr>
        <p:txBody>
          <a:bodyPr>
            <a:normAutofit/>
          </a:bodyPr>
          <a:lstStyle/>
          <a:p>
            <a:r>
              <a:rPr lang="en-US" dirty="0"/>
              <a:t>UEFI Required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26C6E90-9229-48D0-BFC0-0DFF22AB2B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7050431"/>
              </p:ext>
            </p:extLst>
          </p:nvPr>
        </p:nvGraphicFramePr>
        <p:xfrm>
          <a:off x="1380067" y="2006601"/>
          <a:ext cx="9437159" cy="378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0511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928A2-2BCE-4C4F-896B-BF6A1BFAC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>
            <a:normAutofit/>
          </a:bodyPr>
          <a:lstStyle/>
          <a:p>
            <a:r>
              <a:rPr lang="en-US"/>
              <a:t>UEFI required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444EB68-5D17-4929-AF8C-D57CCA3809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045359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94407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5F423-59AB-4A7B-B986-4FBCE9722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288" y="4572000"/>
            <a:ext cx="10131425" cy="1219200"/>
          </a:xfrm>
        </p:spPr>
        <p:txBody>
          <a:bodyPr>
            <a:normAutofit/>
          </a:bodyPr>
          <a:lstStyle/>
          <a:p>
            <a:pPr algn="ctr"/>
            <a:r>
              <a:rPr lang="en-US" sz="4400"/>
              <a:t>Upgrade Firmware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0A035-9E11-45DC-A929-BBDE71D22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" y="5870575"/>
            <a:ext cx="7827659" cy="3778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https://blogs.technet.microsoft.com/yongrhee/2018/03/20/stop-hurting-yourself-by-not-updating-the-drivers-and-firmwares-in-windows-and-windows-server/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87E0E0D7-50A3-4493-9409-806DA19A57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253780"/>
              </p:ext>
            </p:extLst>
          </p:nvPr>
        </p:nvGraphicFramePr>
        <p:xfrm>
          <a:off x="1030288" y="693738"/>
          <a:ext cx="10131425" cy="3649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46543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5F65CD9-825D-44BD-8681-D42D260D4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2F64C47-BE0B-4DA4-A62F-C6922DD208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2"/>
            <a:ext cx="4125976" cy="6858002"/>
          </a:xfrm>
          <a:custGeom>
            <a:avLst/>
            <a:gdLst>
              <a:gd name="connsiteX0" fmla="*/ 4125976 w 4125976"/>
              <a:gd name="connsiteY0" fmla="*/ 0 h 6858002"/>
              <a:gd name="connsiteX1" fmla="*/ 1300393 w 4125976"/>
              <a:gd name="connsiteY1" fmla="*/ 0 h 6858002"/>
              <a:gd name="connsiteX2" fmla="*/ 1300393 w 4125976"/>
              <a:gd name="connsiteY2" fmla="*/ 2 h 6858002"/>
              <a:gd name="connsiteX3" fmla="*/ 1155520 w 4125976"/>
              <a:gd name="connsiteY3" fmla="*/ 2 h 6858002"/>
              <a:gd name="connsiteX4" fmla="*/ 1074856 w 4125976"/>
              <a:gd name="connsiteY4" fmla="*/ 88573 h 6858002"/>
              <a:gd name="connsiteX5" fmla="*/ 0 w 4125976"/>
              <a:gd name="connsiteY5" fmla="*/ 3396600 h 6858002"/>
              <a:gd name="connsiteX6" fmla="*/ 1222540 w 4125976"/>
              <a:gd name="connsiteY6" fmla="*/ 6858002 h 6858002"/>
              <a:gd name="connsiteX7" fmla="*/ 4125598 w 4125976"/>
              <a:gd name="connsiteY7" fmla="*/ 6858002 h 6858002"/>
              <a:gd name="connsiteX8" fmla="*/ 4125976 w 4125976"/>
              <a:gd name="connsiteY8" fmla="*/ 685760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5976" h="6858002">
                <a:moveTo>
                  <a:pt x="4125976" y="0"/>
                </a:moveTo>
                <a:lnTo>
                  <a:pt x="1300393" y="0"/>
                </a:lnTo>
                <a:lnTo>
                  <a:pt x="1300393" y="2"/>
                </a:lnTo>
                <a:lnTo>
                  <a:pt x="1155520" y="2"/>
                </a:lnTo>
                <a:lnTo>
                  <a:pt x="1074856" y="88573"/>
                </a:lnTo>
                <a:cubicBezTo>
                  <a:pt x="422987" y="841260"/>
                  <a:pt x="0" y="2042663"/>
                  <a:pt x="0" y="3396600"/>
                </a:cubicBezTo>
                <a:cubicBezTo>
                  <a:pt x="0" y="4846647"/>
                  <a:pt x="488259" y="6121285"/>
                  <a:pt x="1222540" y="6858002"/>
                </a:cubicBezTo>
                <a:cubicBezTo>
                  <a:pt x="4125598" y="6858002"/>
                  <a:pt x="4125598" y="6858002"/>
                  <a:pt x="4125598" y="6858002"/>
                </a:cubicBezTo>
                <a:lnTo>
                  <a:pt x="4125976" y="6857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290768-269C-4518-BB6F-93F4F66A7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43466"/>
            <a:ext cx="2590799" cy="499533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Upgrade Firmware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513C54B-8B67-4600-99D8-891AB0ACC6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123102"/>
              </p:ext>
            </p:extLst>
          </p:nvPr>
        </p:nvGraphicFramePr>
        <p:xfrm>
          <a:off x="4808601" y="901700"/>
          <a:ext cx="6545199" cy="482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22835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03B8C2-E82C-45F3-85DC-185F6990C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Associations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578C80-EB23-4177-8865-E17C5AEF8B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31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DED84-A116-42A2-950F-C68F4BA8C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>
            <a:normAutofit/>
          </a:bodyPr>
          <a:lstStyle/>
          <a:p>
            <a:r>
              <a:rPr lang="en-US" dirty="0"/>
              <a:t>Don’t do it the same way you did with Windows 7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12C0CC-AFF3-42CD-89A0-B1B4469A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" y="5870575"/>
            <a:ext cx="7827659" cy="37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https://blogs.technet.microsoft.com/windowsinternals/2017/10/25/windows-10-how-to-configure-file-associations-for-it-pros/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09539A-72B1-40EF-9240-5586FFF17A94}"/>
              </a:ext>
            </a:extLst>
          </p:cNvPr>
          <p:cNvSpPr txBox="1"/>
          <p:nvPr/>
        </p:nvSpPr>
        <p:spPr>
          <a:xfrm>
            <a:off x="1378226" y="1881809"/>
            <a:ext cx="8083826" cy="56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5E2F0BD-4B7D-42D9-B5B4-2431C9AAD5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8290121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4195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709A45-C6F3-4CEE-AA0F-887FAC5CA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8BF0E5-A5BF-4496-B00C-BC257C921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33400"/>
            <a:ext cx="10820400" cy="818319"/>
          </a:xfrm>
        </p:spPr>
        <p:txBody>
          <a:bodyPr anchor="b">
            <a:normAutofit/>
          </a:bodyPr>
          <a:lstStyle/>
          <a:p>
            <a:pPr algn="ctr"/>
            <a:r>
              <a:rPr lang="en-US" sz="4400"/>
              <a:t>Disable SMB1</a:t>
            </a:r>
            <a:endParaRPr lang="en-US" sz="44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E963D7-0A73-484A-B8A2-DDBFEA123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45629" y="1850077"/>
            <a:ext cx="5007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FF08194-A3EC-4147-B439-E9DED00F1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30017"/>
            <a:ext cx="10820401" cy="4161183"/>
          </a:xfrm>
        </p:spPr>
        <p:txBody>
          <a:bodyPr anchor="t">
            <a:normAutofit/>
          </a:bodyPr>
          <a:lstStyle/>
          <a:p>
            <a:r>
              <a:rPr lang="en-US" sz="3200"/>
              <a:t>Method is different from Windows 7 </a:t>
            </a:r>
          </a:p>
          <a:p>
            <a:pPr lvl="1"/>
            <a:r>
              <a:rPr lang="en-US" sz="3200"/>
              <a:t>Use PowerShell - </a:t>
            </a:r>
            <a:r>
              <a:rPr lang="en-US" sz="3200" b="1"/>
              <a:t>Disable-WindowsOptionalFeature -Online -FeatureName smb1protocol</a:t>
            </a:r>
            <a:endParaRPr lang="en-US" sz="3200"/>
          </a:p>
          <a:p>
            <a:r>
              <a:rPr lang="en-US" sz="3200"/>
              <a:t>Off by default in Win10 1709 forward</a:t>
            </a:r>
          </a:p>
          <a:p>
            <a:r>
              <a:rPr lang="en-US" sz="3200"/>
              <a:t>In place upgrade will move the state of SMB1</a:t>
            </a:r>
          </a:p>
          <a:p>
            <a:pPr lvl="1"/>
            <a:r>
              <a:rPr lang="en-US" sz="3200"/>
              <a:t>Example – It was on (by default) in 1607 – It will still be on after IPU to 1709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16C69-B5EB-4DFD-A061-516F232CF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" y="5870575"/>
            <a:ext cx="7827659" cy="37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https://techcommunity.microsoft.com/t5/Storage-at-Microsoft/Stop-using-SMB1/ba-p/425858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96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WHITE TEMPLATE">
  <a:themeElements>
    <a:clrScheme name="TT for white - NEW 2018">
      <a:dk1>
        <a:srgbClr val="1A1A1A"/>
      </a:dk1>
      <a:lt1>
        <a:srgbClr val="FFFFFF"/>
      </a:lt1>
      <a:dk2>
        <a:srgbClr val="0D0D0D"/>
      </a:dk2>
      <a:lt2>
        <a:srgbClr val="E6E6E6"/>
      </a:lt2>
      <a:accent1>
        <a:srgbClr val="0078D4"/>
      </a:accent1>
      <a:accent2>
        <a:srgbClr val="002050"/>
      </a:accent2>
      <a:accent3>
        <a:srgbClr val="107C10"/>
      </a:accent3>
      <a:accent4>
        <a:srgbClr val="D73B01"/>
      </a:accent4>
      <a:accent5>
        <a:srgbClr val="737373"/>
      </a:accent5>
      <a:accent6>
        <a:srgbClr val="E6E6E6"/>
      </a:accent6>
      <a:hlink>
        <a:srgbClr val="0078D4"/>
      </a:hlink>
      <a:folHlink>
        <a:srgbClr val="0078D4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2018_12.potx" id="{D7D63C41-F4E4-4EE5-8E5F-E82CB3EA3C9A}" vid="{C0988D69-7E03-4261-ABF8-F7EE12D13C5A}"/>
    </a:ext>
  </a:extLst>
</a:theme>
</file>

<file path=ppt/theme/theme2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822</Words>
  <Application>Microsoft Office PowerPoint</Application>
  <PresentationFormat>Widescreen</PresentationFormat>
  <Paragraphs>147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Calibri Light</vt:lpstr>
      <vt:lpstr>Segoe UI</vt:lpstr>
      <vt:lpstr>Segoe UI Semibold</vt:lpstr>
      <vt:lpstr>Segoe UI Semilight</vt:lpstr>
      <vt:lpstr>Wingdings</vt:lpstr>
      <vt:lpstr>WHITE TEMPLATE</vt:lpstr>
      <vt:lpstr>Celestial</vt:lpstr>
      <vt:lpstr>Windows 10 – Common Issues &amp; Questions</vt:lpstr>
      <vt:lpstr>Move all Machines to uefi</vt:lpstr>
      <vt:lpstr>UEFI Required</vt:lpstr>
      <vt:lpstr>UEFI required </vt:lpstr>
      <vt:lpstr>Upgrade Firmware</vt:lpstr>
      <vt:lpstr>Upgrade Firmware</vt:lpstr>
      <vt:lpstr>File Associations</vt:lpstr>
      <vt:lpstr>Don’t do it the same way you did with Windows 7</vt:lpstr>
      <vt:lpstr>Disable SMB1</vt:lpstr>
      <vt:lpstr>PowerPoint Presentation</vt:lpstr>
      <vt:lpstr>MBAM</vt:lpstr>
      <vt:lpstr>Future of managing Bitlocker recovery keys</vt:lpstr>
      <vt:lpstr>What about my current MBAM servers?</vt:lpstr>
      <vt:lpstr>Troubleshooting Upgrade Errors</vt:lpstr>
      <vt:lpstr>Troubleshooting Upgrade Errors</vt:lpstr>
      <vt:lpstr>Downlevel</vt:lpstr>
      <vt:lpstr>SafeOS phase  </vt:lpstr>
      <vt:lpstr>First Boot to New OS</vt:lpstr>
      <vt:lpstr>Second Boot to the New OS</vt:lpstr>
      <vt:lpstr>Start Menu Troubleshooting</vt:lpstr>
      <vt:lpstr>Start Menu Troubleshooting</vt:lpstr>
      <vt:lpstr>We are listening</vt:lpstr>
      <vt:lpstr>Don’t use the same custom answer file for each version of windows</vt:lpstr>
      <vt:lpstr>Configuration Manager Support Center</vt:lpstr>
      <vt:lpstr>Configuration Manager Support Tool</vt:lpstr>
      <vt:lpstr>Configuration Manager Support Center</vt:lpstr>
      <vt:lpstr>Demo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10 – Common Issues &amp; Questions</dc:title>
  <dc:creator>Julie Andreacola</dc:creator>
  <cp:lastModifiedBy>Julie Andreacola</cp:lastModifiedBy>
  <cp:revision>1</cp:revision>
  <dcterms:created xsi:type="dcterms:W3CDTF">2019-04-25T15:51:32Z</dcterms:created>
  <dcterms:modified xsi:type="dcterms:W3CDTF">2019-04-25T16:31:06Z</dcterms:modified>
</cp:coreProperties>
</file>